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6"/>
  </p:notesMasterIdLst>
  <p:handoutMasterIdLst>
    <p:handoutMasterId r:id="rId17"/>
  </p:handoutMasterIdLst>
  <p:sldIdLst>
    <p:sldId id="295" r:id="rId5"/>
    <p:sldId id="472" r:id="rId6"/>
    <p:sldId id="294" r:id="rId7"/>
    <p:sldId id="301" r:id="rId8"/>
    <p:sldId id="470" r:id="rId9"/>
    <p:sldId id="302" r:id="rId10"/>
    <p:sldId id="471" r:id="rId11"/>
    <p:sldId id="461" r:id="rId12"/>
    <p:sldId id="464" r:id="rId13"/>
    <p:sldId id="469" r:id="rId14"/>
    <p:sldId id="291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0CA264-A177-5740-83E9-FB3CF1B45604}">
          <p14:sldIdLst>
            <p14:sldId id="295"/>
            <p14:sldId id="472"/>
            <p14:sldId id="294"/>
            <p14:sldId id="301"/>
            <p14:sldId id="470"/>
            <p14:sldId id="302"/>
            <p14:sldId id="471"/>
            <p14:sldId id="461"/>
            <p14:sldId id="464"/>
            <p14:sldId id="46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lds, Mark" initials="CM" lastIdx="0" clrIdx="0">
    <p:extLst>
      <p:ext uri="{19B8F6BF-5375-455C-9EA6-DF929625EA0E}">
        <p15:presenceInfo xmlns:p15="http://schemas.microsoft.com/office/powerpoint/2012/main" userId="S-1-5-21-3337747696-1680488233-3861033917-51560" providerId="AD"/>
      </p:ext>
    </p:extLst>
  </p:cmAuthor>
  <p:cmAuthor id="2" name="Conrad, Chris" initials="CC" lastIdx="4" clrIdx="1">
    <p:extLst>
      <p:ext uri="{19B8F6BF-5375-455C-9EA6-DF929625EA0E}">
        <p15:presenceInfo xmlns:p15="http://schemas.microsoft.com/office/powerpoint/2012/main" userId="S-1-5-21-3337747696-1680488233-3861033917-413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0A3"/>
    <a:srgbClr val="62ABDC"/>
    <a:srgbClr val="2B83BF"/>
    <a:srgbClr val="1C547A"/>
    <a:srgbClr val="12364E"/>
    <a:srgbClr val="1A5074"/>
    <a:srgbClr val="236999"/>
    <a:srgbClr val="11344B"/>
    <a:srgbClr val="1F608B"/>
    <a:srgbClr val="2F5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493" autoAdjust="0"/>
  </p:normalViewPr>
  <p:slideViewPr>
    <p:cSldViewPr snapToGrid="0" snapToObjects="1">
      <p:cViewPr varScale="1">
        <p:scale>
          <a:sx n="108" d="100"/>
          <a:sy n="108" d="100"/>
        </p:scale>
        <p:origin x="1896" y="108"/>
      </p:cViewPr>
      <p:guideLst>
        <p:guide orient="horz" pos="768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3174"/>
    </p:cViewPr>
  </p:sorterViewPr>
  <p:notesViewPr>
    <p:cSldViewPr snapToGrid="0" snapToObjects="1">
      <p:cViewPr varScale="1">
        <p:scale>
          <a:sx n="156" d="100"/>
          <a:sy n="156" d="100"/>
        </p:scale>
        <p:origin x="55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19214-1776-4918-BDF7-C12DC03CBCD6}" type="doc">
      <dgm:prSet loTypeId="urn:microsoft.com/office/officeart/2005/8/layout/bProcess3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0A69E39-972E-4EE5-83C7-570742660279}">
      <dgm:prSet phldrT="[Text]"/>
      <dgm:spPr/>
      <dgm:t>
        <a:bodyPr/>
        <a:lstStyle/>
        <a:p>
          <a:r>
            <a:rPr lang="en-US" b="1" dirty="0"/>
            <a:t>Define Characteristics</a:t>
          </a:r>
        </a:p>
      </dgm:t>
    </dgm:pt>
    <dgm:pt modelId="{C884BD14-27CC-4204-952C-AE71010D8923}" type="parTrans" cxnId="{BCA79957-53A3-4C83-B972-5547A962768E}">
      <dgm:prSet/>
      <dgm:spPr/>
      <dgm:t>
        <a:bodyPr/>
        <a:lstStyle/>
        <a:p>
          <a:endParaRPr lang="en-US"/>
        </a:p>
      </dgm:t>
    </dgm:pt>
    <dgm:pt modelId="{E8CBDC7A-6410-4F0A-8E4A-97C3D6CFE175}" type="sibTrans" cxnId="{BCA79957-53A3-4C83-B972-5547A962768E}">
      <dgm:prSet/>
      <dgm:spPr/>
      <dgm:t>
        <a:bodyPr/>
        <a:lstStyle/>
        <a:p>
          <a:endParaRPr lang="en-US"/>
        </a:p>
      </dgm:t>
    </dgm:pt>
    <dgm:pt modelId="{6DA1A475-6046-48C0-A499-3547C81BD7CB}">
      <dgm:prSet phldrT="[Text]"/>
      <dgm:spPr/>
      <dgm:t>
        <a:bodyPr/>
        <a:lstStyle/>
        <a:p>
          <a:r>
            <a:rPr lang="en-US" b="1" dirty="0"/>
            <a:t>Determine Structure</a:t>
          </a:r>
        </a:p>
      </dgm:t>
    </dgm:pt>
    <dgm:pt modelId="{B5174FC2-0EC7-4F49-A76A-1D231E3A46CB}" type="parTrans" cxnId="{A152A8CB-ED73-4ADC-B355-BFCA5E29C4B2}">
      <dgm:prSet/>
      <dgm:spPr/>
      <dgm:t>
        <a:bodyPr/>
        <a:lstStyle/>
        <a:p>
          <a:endParaRPr lang="en-US"/>
        </a:p>
      </dgm:t>
    </dgm:pt>
    <dgm:pt modelId="{8AB30D1E-5D3A-44B4-876B-E07E534C59D8}" type="sibTrans" cxnId="{A152A8CB-ED73-4ADC-B355-BFCA5E29C4B2}">
      <dgm:prSet/>
      <dgm:spPr/>
      <dgm:t>
        <a:bodyPr/>
        <a:lstStyle/>
        <a:p>
          <a:endParaRPr lang="en-US"/>
        </a:p>
      </dgm:t>
    </dgm:pt>
    <dgm:pt modelId="{7AB8F6A7-BED2-45A6-8F1A-6FFD8880A193}">
      <dgm:prSet phldrT="[Text]"/>
      <dgm:spPr/>
      <dgm:t>
        <a:bodyPr/>
        <a:lstStyle/>
        <a:p>
          <a:r>
            <a:rPr lang="en-US" b="1" dirty="0"/>
            <a:t>Conduct Sensitivity Analysis</a:t>
          </a:r>
        </a:p>
      </dgm:t>
    </dgm:pt>
    <dgm:pt modelId="{DDB47E22-80BD-488C-8DE0-722726D2D5A6}" type="parTrans" cxnId="{B0335756-A293-4FD2-891E-E8CAE0F28778}">
      <dgm:prSet/>
      <dgm:spPr/>
      <dgm:t>
        <a:bodyPr/>
        <a:lstStyle/>
        <a:p>
          <a:endParaRPr lang="en-US"/>
        </a:p>
      </dgm:t>
    </dgm:pt>
    <dgm:pt modelId="{94F391F6-D360-44A7-A605-2AF97B00B509}" type="sibTrans" cxnId="{B0335756-A293-4FD2-891E-E8CAE0F28778}">
      <dgm:prSet/>
      <dgm:spPr/>
      <dgm:t>
        <a:bodyPr/>
        <a:lstStyle/>
        <a:p>
          <a:endParaRPr lang="en-US"/>
        </a:p>
      </dgm:t>
    </dgm:pt>
    <dgm:pt modelId="{86384404-E2C8-46F7-BD73-D5C0B15ADB77}">
      <dgm:prSet phldrT="[Text]"/>
      <dgm:spPr/>
      <dgm:t>
        <a:bodyPr/>
        <a:lstStyle/>
        <a:p>
          <a:r>
            <a:rPr lang="en-US" b="1" dirty="0"/>
            <a:t>Develop Point Estimate</a:t>
          </a:r>
        </a:p>
      </dgm:t>
    </dgm:pt>
    <dgm:pt modelId="{FD608455-C2FB-4148-9B54-6DD630F165DB}" type="parTrans" cxnId="{CE078E9A-CD0B-494C-AA72-04ABFC22D74E}">
      <dgm:prSet/>
      <dgm:spPr/>
      <dgm:t>
        <a:bodyPr/>
        <a:lstStyle/>
        <a:p>
          <a:endParaRPr lang="en-US"/>
        </a:p>
      </dgm:t>
    </dgm:pt>
    <dgm:pt modelId="{9A111714-AFCA-4D67-86E0-192F3A0D5825}" type="sibTrans" cxnId="{CE078E9A-CD0B-494C-AA72-04ABFC22D74E}">
      <dgm:prSet/>
      <dgm:spPr/>
      <dgm:t>
        <a:bodyPr/>
        <a:lstStyle/>
        <a:p>
          <a:endParaRPr lang="en-US"/>
        </a:p>
      </dgm:t>
    </dgm:pt>
    <dgm:pt modelId="{602A7803-DDF3-4497-8F33-C2942FD044A6}">
      <dgm:prSet phldrT="[Text]"/>
      <dgm:spPr/>
      <dgm:t>
        <a:bodyPr/>
        <a:lstStyle/>
        <a:p>
          <a:r>
            <a:rPr lang="en-US" b="1" dirty="0"/>
            <a:t>Obtain Data</a:t>
          </a:r>
        </a:p>
      </dgm:t>
    </dgm:pt>
    <dgm:pt modelId="{491F237A-3DF7-480F-A830-01D9F9F70727}" type="parTrans" cxnId="{2577D1F7-50F9-4BE1-8189-7D6BD746D100}">
      <dgm:prSet/>
      <dgm:spPr/>
      <dgm:t>
        <a:bodyPr/>
        <a:lstStyle/>
        <a:p>
          <a:endParaRPr lang="en-US"/>
        </a:p>
      </dgm:t>
    </dgm:pt>
    <dgm:pt modelId="{E93B962A-5B0A-4F0B-AE5F-2B1EBB474DB2}" type="sibTrans" cxnId="{2577D1F7-50F9-4BE1-8189-7D6BD746D100}">
      <dgm:prSet/>
      <dgm:spPr/>
      <dgm:t>
        <a:bodyPr/>
        <a:lstStyle/>
        <a:p>
          <a:endParaRPr lang="en-US"/>
        </a:p>
      </dgm:t>
    </dgm:pt>
    <dgm:pt modelId="{7443E731-9DCB-4AA2-98A3-24970929C238}">
      <dgm:prSet phldrT="[Text]"/>
      <dgm:spPr/>
      <dgm:t>
        <a:bodyPr/>
        <a:lstStyle/>
        <a:p>
          <a:r>
            <a:rPr lang="en-US" b="1" dirty="0"/>
            <a:t>ID Ground Rules &amp; Exceptions</a:t>
          </a:r>
        </a:p>
      </dgm:t>
    </dgm:pt>
    <dgm:pt modelId="{1A40AEFA-8E7B-4D54-8DED-75D7B6F0A976}" type="parTrans" cxnId="{9B377337-9AAC-454C-94FD-09FB18ED59B0}">
      <dgm:prSet/>
      <dgm:spPr/>
      <dgm:t>
        <a:bodyPr/>
        <a:lstStyle/>
        <a:p>
          <a:endParaRPr lang="en-US"/>
        </a:p>
      </dgm:t>
    </dgm:pt>
    <dgm:pt modelId="{608A6DF5-E93C-4992-A783-5D8B763487CC}" type="sibTrans" cxnId="{9B377337-9AAC-454C-94FD-09FB18ED59B0}">
      <dgm:prSet/>
      <dgm:spPr/>
      <dgm:t>
        <a:bodyPr/>
        <a:lstStyle/>
        <a:p>
          <a:endParaRPr lang="en-US"/>
        </a:p>
      </dgm:t>
    </dgm:pt>
    <dgm:pt modelId="{30A04463-9B98-4987-9E72-48F519F3CBD6}">
      <dgm:prSet phldrT="[Text]"/>
      <dgm:spPr/>
      <dgm:t>
        <a:bodyPr/>
        <a:lstStyle/>
        <a:p>
          <a:r>
            <a:rPr lang="en-US" b="1" dirty="0"/>
            <a:t>Risk &amp; Uncertainty Analysis</a:t>
          </a:r>
        </a:p>
      </dgm:t>
    </dgm:pt>
    <dgm:pt modelId="{62315017-220C-49D1-90B8-B8D1CC2C3CDA}" type="parTrans" cxnId="{CE6B5039-4105-413D-8249-8E00D03D1F91}">
      <dgm:prSet/>
      <dgm:spPr/>
      <dgm:t>
        <a:bodyPr/>
        <a:lstStyle/>
        <a:p>
          <a:endParaRPr lang="en-US"/>
        </a:p>
      </dgm:t>
    </dgm:pt>
    <dgm:pt modelId="{C41B6889-89F4-4538-AF96-F06F55E09B14}" type="sibTrans" cxnId="{CE6B5039-4105-413D-8249-8E00D03D1F91}">
      <dgm:prSet/>
      <dgm:spPr/>
      <dgm:t>
        <a:bodyPr/>
        <a:lstStyle/>
        <a:p>
          <a:endParaRPr lang="en-US"/>
        </a:p>
      </dgm:t>
    </dgm:pt>
    <dgm:pt modelId="{9B090F29-2E0D-4C3A-855B-8DFC11452A4B}">
      <dgm:prSet/>
      <dgm:spPr/>
      <dgm:t>
        <a:bodyPr/>
        <a:lstStyle/>
        <a:p>
          <a:r>
            <a:rPr lang="en-US" b="1" i="0" dirty="0"/>
            <a:t>Document Estimate</a:t>
          </a:r>
        </a:p>
      </dgm:t>
    </dgm:pt>
    <dgm:pt modelId="{1D2E90B7-3F3B-4914-BBB2-D65D34BAF987}" type="parTrans" cxnId="{B470AAC7-2B2E-4D64-8F4D-ECB6800BAC82}">
      <dgm:prSet/>
      <dgm:spPr/>
      <dgm:t>
        <a:bodyPr/>
        <a:lstStyle/>
        <a:p>
          <a:endParaRPr lang="en-US"/>
        </a:p>
      </dgm:t>
    </dgm:pt>
    <dgm:pt modelId="{EE07FCB8-26BC-481E-A649-090B89804340}" type="sibTrans" cxnId="{B470AAC7-2B2E-4D64-8F4D-ECB6800BAC82}">
      <dgm:prSet/>
      <dgm:spPr/>
      <dgm:t>
        <a:bodyPr/>
        <a:lstStyle/>
        <a:p>
          <a:endParaRPr lang="en-US"/>
        </a:p>
      </dgm:t>
    </dgm:pt>
    <dgm:pt modelId="{EB45DA1A-9D64-4A5C-8AE5-FAD42E9C82F0}">
      <dgm:prSet/>
      <dgm:spPr/>
      <dgm:t>
        <a:bodyPr/>
        <a:lstStyle/>
        <a:p>
          <a:r>
            <a:rPr lang="en-US" b="1" dirty="0"/>
            <a:t>Present for Management Approval</a:t>
          </a:r>
        </a:p>
      </dgm:t>
    </dgm:pt>
    <dgm:pt modelId="{01EDCB0E-D044-4B29-BC4F-E07479CE640F}" type="parTrans" cxnId="{45F38D7A-D1BB-4384-9F45-1E53BFBC127C}">
      <dgm:prSet/>
      <dgm:spPr/>
      <dgm:t>
        <a:bodyPr/>
        <a:lstStyle/>
        <a:p>
          <a:endParaRPr lang="en-US"/>
        </a:p>
      </dgm:t>
    </dgm:pt>
    <dgm:pt modelId="{A8E7F0D1-AA2B-4E2C-8D9E-36A7336D2E59}" type="sibTrans" cxnId="{45F38D7A-D1BB-4384-9F45-1E53BFBC127C}">
      <dgm:prSet/>
      <dgm:spPr/>
      <dgm:t>
        <a:bodyPr/>
        <a:lstStyle/>
        <a:p>
          <a:endParaRPr lang="en-US"/>
        </a:p>
      </dgm:t>
    </dgm:pt>
    <dgm:pt modelId="{4A1712F8-C551-44E2-B3A8-2557FF8CF005}">
      <dgm:prSet/>
      <dgm:spPr/>
      <dgm:t>
        <a:bodyPr/>
        <a:lstStyle/>
        <a:p>
          <a:r>
            <a:rPr lang="en-US" b="1" dirty="0"/>
            <a:t>Update to Reflect Actuals</a:t>
          </a:r>
        </a:p>
      </dgm:t>
    </dgm:pt>
    <dgm:pt modelId="{F486B6CF-4CC3-4A9D-BD2D-35B2D2917A3A}" type="parTrans" cxnId="{BE9CD10C-BACD-44FD-9A82-3F499643719C}">
      <dgm:prSet/>
      <dgm:spPr/>
      <dgm:t>
        <a:bodyPr/>
        <a:lstStyle/>
        <a:p>
          <a:endParaRPr lang="en-US"/>
        </a:p>
      </dgm:t>
    </dgm:pt>
    <dgm:pt modelId="{FA477C0A-E261-4FC4-85C4-414A60216D9C}" type="sibTrans" cxnId="{BE9CD10C-BACD-44FD-9A82-3F499643719C}">
      <dgm:prSet/>
      <dgm:spPr/>
      <dgm:t>
        <a:bodyPr/>
        <a:lstStyle/>
        <a:p>
          <a:endParaRPr lang="en-US"/>
        </a:p>
      </dgm:t>
    </dgm:pt>
    <dgm:pt modelId="{5AB6323D-ED7A-4F07-80BB-ACA21595A860}">
      <dgm:prSet phldrT="[Text]"/>
      <dgm:spPr/>
      <dgm:t>
        <a:bodyPr/>
        <a:lstStyle/>
        <a:p>
          <a:r>
            <a:rPr lang="en-US" b="1" dirty="0"/>
            <a:t>Develop Plan</a:t>
          </a:r>
        </a:p>
      </dgm:t>
    </dgm:pt>
    <dgm:pt modelId="{CA8A1FDC-AAC3-48D6-BB4D-4CAFBA4BBA23}" type="sibTrans" cxnId="{1978E90E-08EA-48B4-BD03-168C717F7E2E}">
      <dgm:prSet/>
      <dgm:spPr/>
      <dgm:t>
        <a:bodyPr/>
        <a:lstStyle/>
        <a:p>
          <a:endParaRPr lang="en-US"/>
        </a:p>
      </dgm:t>
    </dgm:pt>
    <dgm:pt modelId="{B05E4A64-FC6E-4A82-885C-D93A2FA41109}" type="parTrans" cxnId="{1978E90E-08EA-48B4-BD03-168C717F7E2E}">
      <dgm:prSet/>
      <dgm:spPr/>
      <dgm:t>
        <a:bodyPr/>
        <a:lstStyle/>
        <a:p>
          <a:endParaRPr lang="en-US"/>
        </a:p>
      </dgm:t>
    </dgm:pt>
    <dgm:pt modelId="{B4DF7602-6E41-482D-863F-19ADC08A419D}">
      <dgm:prSet phldrT="[Text]"/>
      <dgm:spPr/>
      <dgm:t>
        <a:bodyPr/>
        <a:lstStyle/>
        <a:p>
          <a:r>
            <a:rPr lang="en-US" b="1" dirty="0"/>
            <a:t>Define Purpose</a:t>
          </a:r>
        </a:p>
      </dgm:t>
    </dgm:pt>
    <dgm:pt modelId="{770258D7-C4E6-4675-80C1-A52654905E58}" type="sibTrans" cxnId="{3F2B303A-B50E-4543-9733-015F1CB1CA85}">
      <dgm:prSet/>
      <dgm:spPr/>
      <dgm:t>
        <a:bodyPr/>
        <a:lstStyle/>
        <a:p>
          <a:endParaRPr lang="en-US"/>
        </a:p>
      </dgm:t>
    </dgm:pt>
    <dgm:pt modelId="{338BDA59-8D38-49F6-B8F0-322A413FAFFA}" type="parTrans" cxnId="{3F2B303A-B50E-4543-9733-015F1CB1CA85}">
      <dgm:prSet/>
      <dgm:spPr/>
      <dgm:t>
        <a:bodyPr/>
        <a:lstStyle/>
        <a:p>
          <a:endParaRPr lang="en-US"/>
        </a:p>
      </dgm:t>
    </dgm:pt>
    <dgm:pt modelId="{DA340ECB-786B-4700-AB20-B1E79C2230A4}" type="pres">
      <dgm:prSet presAssocID="{CC319214-1776-4918-BDF7-C12DC03CBCD6}" presName="Name0" presStyleCnt="0">
        <dgm:presLayoutVars>
          <dgm:dir/>
          <dgm:resizeHandles val="exact"/>
        </dgm:presLayoutVars>
      </dgm:prSet>
      <dgm:spPr/>
    </dgm:pt>
    <dgm:pt modelId="{ED6FEE46-E0FB-4ECA-ADEA-1B8249A696EC}" type="pres">
      <dgm:prSet presAssocID="{B4DF7602-6E41-482D-863F-19ADC08A419D}" presName="node" presStyleLbl="node1" presStyleIdx="0" presStyleCnt="12">
        <dgm:presLayoutVars>
          <dgm:bulletEnabled val="1"/>
        </dgm:presLayoutVars>
      </dgm:prSet>
      <dgm:spPr/>
    </dgm:pt>
    <dgm:pt modelId="{93AF595A-A521-4002-93C8-F53873486798}" type="pres">
      <dgm:prSet presAssocID="{770258D7-C4E6-4675-80C1-A52654905E58}" presName="sibTrans" presStyleLbl="sibTrans1D1" presStyleIdx="0" presStyleCnt="11"/>
      <dgm:spPr/>
    </dgm:pt>
    <dgm:pt modelId="{9C522A6F-3733-47C8-B674-473E267CA628}" type="pres">
      <dgm:prSet presAssocID="{770258D7-C4E6-4675-80C1-A52654905E58}" presName="connectorText" presStyleLbl="sibTrans1D1" presStyleIdx="0" presStyleCnt="11"/>
      <dgm:spPr/>
    </dgm:pt>
    <dgm:pt modelId="{FB11F879-568D-4135-8D1B-9BC46B03B1F8}" type="pres">
      <dgm:prSet presAssocID="{5AB6323D-ED7A-4F07-80BB-ACA21595A860}" presName="node" presStyleLbl="node1" presStyleIdx="1" presStyleCnt="12">
        <dgm:presLayoutVars>
          <dgm:bulletEnabled val="1"/>
        </dgm:presLayoutVars>
      </dgm:prSet>
      <dgm:spPr/>
    </dgm:pt>
    <dgm:pt modelId="{AD115136-55A4-447B-8EEF-89D2F81F214B}" type="pres">
      <dgm:prSet presAssocID="{CA8A1FDC-AAC3-48D6-BB4D-4CAFBA4BBA23}" presName="sibTrans" presStyleLbl="sibTrans1D1" presStyleIdx="1" presStyleCnt="11"/>
      <dgm:spPr/>
    </dgm:pt>
    <dgm:pt modelId="{C564A1FC-3796-43D5-9AA6-D2481304BACF}" type="pres">
      <dgm:prSet presAssocID="{CA8A1FDC-AAC3-48D6-BB4D-4CAFBA4BBA23}" presName="connectorText" presStyleLbl="sibTrans1D1" presStyleIdx="1" presStyleCnt="11"/>
      <dgm:spPr/>
    </dgm:pt>
    <dgm:pt modelId="{4BAE232B-64B6-460A-B53B-B005BAB5D534}" type="pres">
      <dgm:prSet presAssocID="{60A69E39-972E-4EE5-83C7-570742660279}" presName="node" presStyleLbl="node1" presStyleIdx="2" presStyleCnt="12">
        <dgm:presLayoutVars>
          <dgm:bulletEnabled val="1"/>
        </dgm:presLayoutVars>
      </dgm:prSet>
      <dgm:spPr/>
    </dgm:pt>
    <dgm:pt modelId="{7FB7E498-5DC8-434A-A016-C71F9FE86AD3}" type="pres">
      <dgm:prSet presAssocID="{E8CBDC7A-6410-4F0A-8E4A-97C3D6CFE175}" presName="sibTrans" presStyleLbl="sibTrans1D1" presStyleIdx="2" presStyleCnt="11"/>
      <dgm:spPr/>
    </dgm:pt>
    <dgm:pt modelId="{0CCB7EE9-69AF-42B4-864D-E57E5B491BA9}" type="pres">
      <dgm:prSet presAssocID="{E8CBDC7A-6410-4F0A-8E4A-97C3D6CFE175}" presName="connectorText" presStyleLbl="sibTrans1D1" presStyleIdx="2" presStyleCnt="11"/>
      <dgm:spPr/>
    </dgm:pt>
    <dgm:pt modelId="{BEA955C1-39DC-42D5-A098-5B2E1EEB87CE}" type="pres">
      <dgm:prSet presAssocID="{6DA1A475-6046-48C0-A499-3547C81BD7CB}" presName="node" presStyleLbl="node1" presStyleIdx="3" presStyleCnt="12">
        <dgm:presLayoutVars>
          <dgm:bulletEnabled val="1"/>
        </dgm:presLayoutVars>
      </dgm:prSet>
      <dgm:spPr/>
    </dgm:pt>
    <dgm:pt modelId="{218F2ABC-8DE0-4B42-A737-DBAC0771CCA2}" type="pres">
      <dgm:prSet presAssocID="{8AB30D1E-5D3A-44B4-876B-E07E534C59D8}" presName="sibTrans" presStyleLbl="sibTrans1D1" presStyleIdx="3" presStyleCnt="11"/>
      <dgm:spPr/>
    </dgm:pt>
    <dgm:pt modelId="{66011804-A96A-4B2F-8A0E-B114DE76F4C9}" type="pres">
      <dgm:prSet presAssocID="{8AB30D1E-5D3A-44B4-876B-E07E534C59D8}" presName="connectorText" presStyleLbl="sibTrans1D1" presStyleIdx="3" presStyleCnt="11"/>
      <dgm:spPr/>
    </dgm:pt>
    <dgm:pt modelId="{218EBC79-7624-4A63-8E6F-CEC29F7F2354}" type="pres">
      <dgm:prSet presAssocID="{7AB8F6A7-BED2-45A6-8F1A-6FFD8880A193}" presName="node" presStyleLbl="node1" presStyleIdx="4" presStyleCnt="12">
        <dgm:presLayoutVars>
          <dgm:bulletEnabled val="1"/>
        </dgm:presLayoutVars>
      </dgm:prSet>
      <dgm:spPr/>
    </dgm:pt>
    <dgm:pt modelId="{2E580BB3-2627-4B23-A206-9E23863998A2}" type="pres">
      <dgm:prSet presAssocID="{94F391F6-D360-44A7-A605-2AF97B00B509}" presName="sibTrans" presStyleLbl="sibTrans1D1" presStyleIdx="4" presStyleCnt="11"/>
      <dgm:spPr/>
    </dgm:pt>
    <dgm:pt modelId="{EC81B414-AD74-4DFE-8528-3382DDC15C46}" type="pres">
      <dgm:prSet presAssocID="{94F391F6-D360-44A7-A605-2AF97B00B509}" presName="connectorText" presStyleLbl="sibTrans1D1" presStyleIdx="4" presStyleCnt="11"/>
      <dgm:spPr/>
    </dgm:pt>
    <dgm:pt modelId="{B10B99A2-9C0C-4151-A1C6-57BBDA4A877E}" type="pres">
      <dgm:prSet presAssocID="{86384404-E2C8-46F7-BD73-D5C0B15ADB77}" presName="node" presStyleLbl="node1" presStyleIdx="5" presStyleCnt="12">
        <dgm:presLayoutVars>
          <dgm:bulletEnabled val="1"/>
        </dgm:presLayoutVars>
      </dgm:prSet>
      <dgm:spPr/>
    </dgm:pt>
    <dgm:pt modelId="{1D632A14-BC55-4AF9-AADC-F5B0E4BFDEA8}" type="pres">
      <dgm:prSet presAssocID="{9A111714-AFCA-4D67-86E0-192F3A0D5825}" presName="sibTrans" presStyleLbl="sibTrans1D1" presStyleIdx="5" presStyleCnt="11"/>
      <dgm:spPr/>
    </dgm:pt>
    <dgm:pt modelId="{2D5B89B3-83F1-4314-9035-03B1AC85A804}" type="pres">
      <dgm:prSet presAssocID="{9A111714-AFCA-4D67-86E0-192F3A0D5825}" presName="connectorText" presStyleLbl="sibTrans1D1" presStyleIdx="5" presStyleCnt="11"/>
      <dgm:spPr/>
    </dgm:pt>
    <dgm:pt modelId="{0F405364-F608-4781-BADE-1BBD3B8108CF}" type="pres">
      <dgm:prSet presAssocID="{602A7803-DDF3-4497-8F33-C2942FD044A6}" presName="node" presStyleLbl="node1" presStyleIdx="6" presStyleCnt="12">
        <dgm:presLayoutVars>
          <dgm:bulletEnabled val="1"/>
        </dgm:presLayoutVars>
      </dgm:prSet>
      <dgm:spPr/>
    </dgm:pt>
    <dgm:pt modelId="{DBFA2F84-8333-4F35-876B-7103D80AE9A4}" type="pres">
      <dgm:prSet presAssocID="{E93B962A-5B0A-4F0B-AE5F-2B1EBB474DB2}" presName="sibTrans" presStyleLbl="sibTrans1D1" presStyleIdx="6" presStyleCnt="11"/>
      <dgm:spPr/>
    </dgm:pt>
    <dgm:pt modelId="{231AF301-6944-40AB-81F0-9134734C1936}" type="pres">
      <dgm:prSet presAssocID="{E93B962A-5B0A-4F0B-AE5F-2B1EBB474DB2}" presName="connectorText" presStyleLbl="sibTrans1D1" presStyleIdx="6" presStyleCnt="11"/>
      <dgm:spPr/>
    </dgm:pt>
    <dgm:pt modelId="{EE18B508-5B12-4580-8131-F7FEED6D141B}" type="pres">
      <dgm:prSet presAssocID="{7443E731-9DCB-4AA2-98A3-24970929C238}" presName="node" presStyleLbl="node1" presStyleIdx="7" presStyleCnt="12">
        <dgm:presLayoutVars>
          <dgm:bulletEnabled val="1"/>
        </dgm:presLayoutVars>
      </dgm:prSet>
      <dgm:spPr/>
    </dgm:pt>
    <dgm:pt modelId="{62582B5D-85C1-4DB7-97AD-877C9AA29928}" type="pres">
      <dgm:prSet presAssocID="{608A6DF5-E93C-4992-A783-5D8B763487CC}" presName="sibTrans" presStyleLbl="sibTrans1D1" presStyleIdx="7" presStyleCnt="11"/>
      <dgm:spPr/>
    </dgm:pt>
    <dgm:pt modelId="{48B90F67-7A0D-4314-86EC-0512E3C4148D}" type="pres">
      <dgm:prSet presAssocID="{608A6DF5-E93C-4992-A783-5D8B763487CC}" presName="connectorText" presStyleLbl="sibTrans1D1" presStyleIdx="7" presStyleCnt="11"/>
      <dgm:spPr/>
    </dgm:pt>
    <dgm:pt modelId="{A64D2688-CA7C-401D-A538-EF43054C9510}" type="pres">
      <dgm:prSet presAssocID="{30A04463-9B98-4987-9E72-48F519F3CBD6}" presName="node" presStyleLbl="node1" presStyleIdx="8" presStyleCnt="12">
        <dgm:presLayoutVars>
          <dgm:bulletEnabled val="1"/>
        </dgm:presLayoutVars>
      </dgm:prSet>
      <dgm:spPr/>
    </dgm:pt>
    <dgm:pt modelId="{D51EF362-F45C-4A53-BEE1-1A31224E1E33}" type="pres">
      <dgm:prSet presAssocID="{C41B6889-89F4-4538-AF96-F06F55E09B14}" presName="sibTrans" presStyleLbl="sibTrans1D1" presStyleIdx="8" presStyleCnt="11"/>
      <dgm:spPr/>
    </dgm:pt>
    <dgm:pt modelId="{B0B73ACE-AEB9-487D-AAA6-061BDECE41F7}" type="pres">
      <dgm:prSet presAssocID="{C41B6889-89F4-4538-AF96-F06F55E09B14}" presName="connectorText" presStyleLbl="sibTrans1D1" presStyleIdx="8" presStyleCnt="11"/>
      <dgm:spPr/>
    </dgm:pt>
    <dgm:pt modelId="{1CDB47DF-187E-448B-B1D5-A1E7883B3C49}" type="pres">
      <dgm:prSet presAssocID="{9B090F29-2E0D-4C3A-855B-8DFC11452A4B}" presName="node" presStyleLbl="node1" presStyleIdx="9" presStyleCnt="12">
        <dgm:presLayoutVars>
          <dgm:bulletEnabled val="1"/>
        </dgm:presLayoutVars>
      </dgm:prSet>
      <dgm:spPr/>
    </dgm:pt>
    <dgm:pt modelId="{AD6DC2C8-77D9-41A1-ACDD-EFF211F65812}" type="pres">
      <dgm:prSet presAssocID="{EE07FCB8-26BC-481E-A649-090B89804340}" presName="sibTrans" presStyleLbl="sibTrans1D1" presStyleIdx="9" presStyleCnt="11"/>
      <dgm:spPr/>
    </dgm:pt>
    <dgm:pt modelId="{89F9BA73-1B0D-45D3-9D11-C1A4381F0DF4}" type="pres">
      <dgm:prSet presAssocID="{EE07FCB8-26BC-481E-A649-090B89804340}" presName="connectorText" presStyleLbl="sibTrans1D1" presStyleIdx="9" presStyleCnt="11"/>
      <dgm:spPr/>
    </dgm:pt>
    <dgm:pt modelId="{00A6611A-1A26-4BF1-B937-7770E0C7515F}" type="pres">
      <dgm:prSet presAssocID="{EB45DA1A-9D64-4A5C-8AE5-FAD42E9C82F0}" presName="node" presStyleLbl="node1" presStyleIdx="10" presStyleCnt="12">
        <dgm:presLayoutVars>
          <dgm:bulletEnabled val="1"/>
        </dgm:presLayoutVars>
      </dgm:prSet>
      <dgm:spPr/>
    </dgm:pt>
    <dgm:pt modelId="{1564F523-79AB-4847-9DBB-F5A4C3C0330F}" type="pres">
      <dgm:prSet presAssocID="{A8E7F0D1-AA2B-4E2C-8D9E-36A7336D2E59}" presName="sibTrans" presStyleLbl="sibTrans1D1" presStyleIdx="10" presStyleCnt="11"/>
      <dgm:spPr/>
    </dgm:pt>
    <dgm:pt modelId="{7829745A-8CB1-4911-A388-D6A965A0FD3B}" type="pres">
      <dgm:prSet presAssocID="{A8E7F0D1-AA2B-4E2C-8D9E-36A7336D2E59}" presName="connectorText" presStyleLbl="sibTrans1D1" presStyleIdx="10" presStyleCnt="11"/>
      <dgm:spPr/>
    </dgm:pt>
    <dgm:pt modelId="{3C1BE5C2-37B8-44FB-9ABC-FFBB0161A62E}" type="pres">
      <dgm:prSet presAssocID="{4A1712F8-C551-44E2-B3A8-2557FF8CF00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481B905-162F-4F00-831D-1A28BA863B7C}" type="presOf" srcId="{E93B962A-5B0A-4F0B-AE5F-2B1EBB474DB2}" destId="{231AF301-6944-40AB-81F0-9134734C1936}" srcOrd="1" destOrd="0" presId="urn:microsoft.com/office/officeart/2005/8/layout/bProcess3"/>
    <dgm:cxn modelId="{BE9CD10C-BACD-44FD-9A82-3F499643719C}" srcId="{CC319214-1776-4918-BDF7-C12DC03CBCD6}" destId="{4A1712F8-C551-44E2-B3A8-2557FF8CF005}" srcOrd="11" destOrd="0" parTransId="{F486B6CF-4CC3-4A9D-BD2D-35B2D2917A3A}" sibTransId="{FA477C0A-E261-4FC4-85C4-414A60216D9C}"/>
    <dgm:cxn modelId="{1978E90E-08EA-48B4-BD03-168C717F7E2E}" srcId="{CC319214-1776-4918-BDF7-C12DC03CBCD6}" destId="{5AB6323D-ED7A-4F07-80BB-ACA21595A860}" srcOrd="1" destOrd="0" parTransId="{B05E4A64-FC6E-4A82-885C-D93A2FA41109}" sibTransId="{CA8A1FDC-AAC3-48D6-BB4D-4CAFBA4BBA23}"/>
    <dgm:cxn modelId="{B9EF2116-E1E9-4FD6-951B-8FA98CA12C65}" type="presOf" srcId="{A8E7F0D1-AA2B-4E2C-8D9E-36A7336D2E59}" destId="{1564F523-79AB-4847-9DBB-F5A4C3C0330F}" srcOrd="0" destOrd="0" presId="urn:microsoft.com/office/officeart/2005/8/layout/bProcess3"/>
    <dgm:cxn modelId="{58F4262C-5FE5-4E45-A3F0-1589DDCF52DB}" type="presOf" srcId="{EE07FCB8-26BC-481E-A649-090B89804340}" destId="{89F9BA73-1B0D-45D3-9D11-C1A4381F0DF4}" srcOrd="1" destOrd="0" presId="urn:microsoft.com/office/officeart/2005/8/layout/bProcess3"/>
    <dgm:cxn modelId="{14363F2C-854E-4D4A-8A33-602E91922FD3}" type="presOf" srcId="{94F391F6-D360-44A7-A605-2AF97B00B509}" destId="{EC81B414-AD74-4DFE-8528-3382DDC15C46}" srcOrd="1" destOrd="0" presId="urn:microsoft.com/office/officeart/2005/8/layout/bProcess3"/>
    <dgm:cxn modelId="{DA2DAB34-CC2C-46F0-BE72-3C64A25969F6}" type="presOf" srcId="{9A111714-AFCA-4D67-86E0-192F3A0D5825}" destId="{1D632A14-BC55-4AF9-AADC-F5B0E4BFDEA8}" srcOrd="0" destOrd="0" presId="urn:microsoft.com/office/officeart/2005/8/layout/bProcess3"/>
    <dgm:cxn modelId="{9B377337-9AAC-454C-94FD-09FB18ED59B0}" srcId="{CC319214-1776-4918-BDF7-C12DC03CBCD6}" destId="{7443E731-9DCB-4AA2-98A3-24970929C238}" srcOrd="7" destOrd="0" parTransId="{1A40AEFA-8E7B-4D54-8DED-75D7B6F0A976}" sibTransId="{608A6DF5-E93C-4992-A783-5D8B763487CC}"/>
    <dgm:cxn modelId="{CE6B5039-4105-413D-8249-8E00D03D1F91}" srcId="{CC319214-1776-4918-BDF7-C12DC03CBCD6}" destId="{30A04463-9B98-4987-9E72-48F519F3CBD6}" srcOrd="8" destOrd="0" parTransId="{62315017-220C-49D1-90B8-B8D1CC2C3CDA}" sibTransId="{C41B6889-89F4-4538-AF96-F06F55E09B14}"/>
    <dgm:cxn modelId="{3F2B303A-B50E-4543-9733-015F1CB1CA85}" srcId="{CC319214-1776-4918-BDF7-C12DC03CBCD6}" destId="{B4DF7602-6E41-482D-863F-19ADC08A419D}" srcOrd="0" destOrd="0" parTransId="{338BDA59-8D38-49F6-B8F0-322A413FAFFA}" sibTransId="{770258D7-C4E6-4675-80C1-A52654905E58}"/>
    <dgm:cxn modelId="{F2515A5C-6DCE-4037-AC09-28537BABFF8F}" type="presOf" srcId="{9A111714-AFCA-4D67-86E0-192F3A0D5825}" destId="{2D5B89B3-83F1-4314-9035-03B1AC85A804}" srcOrd="1" destOrd="0" presId="urn:microsoft.com/office/officeart/2005/8/layout/bProcess3"/>
    <dgm:cxn modelId="{0D41C942-4DFC-46FC-991D-C1194334913F}" type="presOf" srcId="{60A69E39-972E-4EE5-83C7-570742660279}" destId="{4BAE232B-64B6-460A-B53B-B005BAB5D534}" srcOrd="0" destOrd="0" presId="urn:microsoft.com/office/officeart/2005/8/layout/bProcess3"/>
    <dgm:cxn modelId="{5EDBFE45-F5DA-4C86-A12B-F8EBFE860D81}" type="presOf" srcId="{8AB30D1E-5D3A-44B4-876B-E07E534C59D8}" destId="{66011804-A96A-4B2F-8A0E-B114DE76F4C9}" srcOrd="1" destOrd="0" presId="urn:microsoft.com/office/officeart/2005/8/layout/bProcess3"/>
    <dgm:cxn modelId="{4CF4C467-1C71-4D3D-BAD8-C06A61E2558E}" type="presOf" srcId="{4A1712F8-C551-44E2-B3A8-2557FF8CF005}" destId="{3C1BE5C2-37B8-44FB-9ABC-FFBB0161A62E}" srcOrd="0" destOrd="0" presId="urn:microsoft.com/office/officeart/2005/8/layout/bProcess3"/>
    <dgm:cxn modelId="{983D146F-0669-473C-9698-EFA6B4099F33}" type="presOf" srcId="{E8CBDC7A-6410-4F0A-8E4A-97C3D6CFE175}" destId="{7FB7E498-5DC8-434A-A016-C71F9FE86AD3}" srcOrd="0" destOrd="0" presId="urn:microsoft.com/office/officeart/2005/8/layout/bProcess3"/>
    <dgm:cxn modelId="{5747D071-D5C4-4E9D-A4D3-47C6CBEE5ED2}" type="presOf" srcId="{94F391F6-D360-44A7-A605-2AF97B00B509}" destId="{2E580BB3-2627-4B23-A206-9E23863998A2}" srcOrd="0" destOrd="0" presId="urn:microsoft.com/office/officeart/2005/8/layout/bProcess3"/>
    <dgm:cxn modelId="{B0335756-A293-4FD2-891E-E8CAE0F28778}" srcId="{CC319214-1776-4918-BDF7-C12DC03CBCD6}" destId="{7AB8F6A7-BED2-45A6-8F1A-6FFD8880A193}" srcOrd="4" destOrd="0" parTransId="{DDB47E22-80BD-488C-8DE0-722726D2D5A6}" sibTransId="{94F391F6-D360-44A7-A605-2AF97B00B509}"/>
    <dgm:cxn modelId="{BCA79957-53A3-4C83-B972-5547A962768E}" srcId="{CC319214-1776-4918-BDF7-C12DC03CBCD6}" destId="{60A69E39-972E-4EE5-83C7-570742660279}" srcOrd="2" destOrd="0" parTransId="{C884BD14-27CC-4204-952C-AE71010D8923}" sibTransId="{E8CBDC7A-6410-4F0A-8E4A-97C3D6CFE175}"/>
    <dgm:cxn modelId="{9A348458-3F6F-4BDB-A203-BC4119A9BA54}" type="presOf" srcId="{770258D7-C4E6-4675-80C1-A52654905E58}" destId="{9C522A6F-3733-47C8-B674-473E267CA628}" srcOrd="1" destOrd="0" presId="urn:microsoft.com/office/officeart/2005/8/layout/bProcess3"/>
    <dgm:cxn modelId="{D147F279-68DE-4487-9163-0591E19D62BC}" type="presOf" srcId="{608A6DF5-E93C-4992-A783-5D8B763487CC}" destId="{48B90F67-7A0D-4314-86EC-0512E3C4148D}" srcOrd="1" destOrd="0" presId="urn:microsoft.com/office/officeart/2005/8/layout/bProcess3"/>
    <dgm:cxn modelId="{45F38D7A-D1BB-4384-9F45-1E53BFBC127C}" srcId="{CC319214-1776-4918-BDF7-C12DC03CBCD6}" destId="{EB45DA1A-9D64-4A5C-8AE5-FAD42E9C82F0}" srcOrd="10" destOrd="0" parTransId="{01EDCB0E-D044-4B29-BC4F-E07479CE640F}" sibTransId="{A8E7F0D1-AA2B-4E2C-8D9E-36A7336D2E59}"/>
    <dgm:cxn modelId="{1F1A3B7F-FECB-4989-9C33-F8E20A54B722}" type="presOf" srcId="{EE07FCB8-26BC-481E-A649-090B89804340}" destId="{AD6DC2C8-77D9-41A1-ACDD-EFF211F65812}" srcOrd="0" destOrd="0" presId="urn:microsoft.com/office/officeart/2005/8/layout/bProcess3"/>
    <dgm:cxn modelId="{FAE24D8B-A0D1-4B93-A09F-4DEE29EB217B}" type="presOf" srcId="{CA8A1FDC-AAC3-48D6-BB4D-4CAFBA4BBA23}" destId="{AD115136-55A4-447B-8EEF-89D2F81F214B}" srcOrd="0" destOrd="0" presId="urn:microsoft.com/office/officeart/2005/8/layout/bProcess3"/>
    <dgm:cxn modelId="{F400008D-BE76-4400-B3D9-E49AAB70EA1C}" type="presOf" srcId="{9B090F29-2E0D-4C3A-855B-8DFC11452A4B}" destId="{1CDB47DF-187E-448B-B1D5-A1E7883B3C49}" srcOrd="0" destOrd="0" presId="urn:microsoft.com/office/officeart/2005/8/layout/bProcess3"/>
    <dgm:cxn modelId="{F2E7528D-AF20-46D3-BFD0-89F1B1537388}" type="presOf" srcId="{6DA1A475-6046-48C0-A499-3547C81BD7CB}" destId="{BEA955C1-39DC-42D5-A098-5B2E1EEB87CE}" srcOrd="0" destOrd="0" presId="urn:microsoft.com/office/officeart/2005/8/layout/bProcess3"/>
    <dgm:cxn modelId="{FBA41F8E-99AD-4D36-BEC5-6E1C42CDAEC8}" type="presOf" srcId="{CC319214-1776-4918-BDF7-C12DC03CBCD6}" destId="{DA340ECB-786B-4700-AB20-B1E79C2230A4}" srcOrd="0" destOrd="0" presId="urn:microsoft.com/office/officeart/2005/8/layout/bProcess3"/>
    <dgm:cxn modelId="{65C0CB8E-8C4E-4555-B1B4-4A994137B676}" type="presOf" srcId="{E93B962A-5B0A-4F0B-AE5F-2B1EBB474DB2}" destId="{DBFA2F84-8333-4F35-876B-7103D80AE9A4}" srcOrd="0" destOrd="0" presId="urn:microsoft.com/office/officeart/2005/8/layout/bProcess3"/>
    <dgm:cxn modelId="{C79F918F-B945-477F-9499-9F4AC48BFF6B}" type="presOf" srcId="{E8CBDC7A-6410-4F0A-8E4A-97C3D6CFE175}" destId="{0CCB7EE9-69AF-42B4-864D-E57E5B491BA9}" srcOrd="1" destOrd="0" presId="urn:microsoft.com/office/officeart/2005/8/layout/bProcess3"/>
    <dgm:cxn modelId="{60E31191-7954-43BE-9755-1066171B6F77}" type="presOf" srcId="{5AB6323D-ED7A-4F07-80BB-ACA21595A860}" destId="{FB11F879-568D-4135-8D1B-9BC46B03B1F8}" srcOrd="0" destOrd="0" presId="urn:microsoft.com/office/officeart/2005/8/layout/bProcess3"/>
    <dgm:cxn modelId="{CE078E9A-CD0B-494C-AA72-04ABFC22D74E}" srcId="{CC319214-1776-4918-BDF7-C12DC03CBCD6}" destId="{86384404-E2C8-46F7-BD73-D5C0B15ADB77}" srcOrd="5" destOrd="0" parTransId="{FD608455-C2FB-4148-9B54-6DD630F165DB}" sibTransId="{9A111714-AFCA-4D67-86E0-192F3A0D5825}"/>
    <dgm:cxn modelId="{E956AC9A-AE4F-4B64-9DF7-B6151F92A1C8}" type="presOf" srcId="{C41B6889-89F4-4538-AF96-F06F55E09B14}" destId="{D51EF362-F45C-4A53-BEE1-1A31224E1E33}" srcOrd="0" destOrd="0" presId="urn:microsoft.com/office/officeart/2005/8/layout/bProcess3"/>
    <dgm:cxn modelId="{5669A9AC-A1C0-48AA-BE05-D2C3A486CDC2}" type="presOf" srcId="{602A7803-DDF3-4497-8F33-C2942FD044A6}" destId="{0F405364-F608-4781-BADE-1BBD3B8108CF}" srcOrd="0" destOrd="0" presId="urn:microsoft.com/office/officeart/2005/8/layout/bProcess3"/>
    <dgm:cxn modelId="{884BD9AD-B8B8-41F1-B3CA-5F9E8AC27F28}" type="presOf" srcId="{EB45DA1A-9D64-4A5C-8AE5-FAD42E9C82F0}" destId="{00A6611A-1A26-4BF1-B937-7770E0C7515F}" srcOrd="0" destOrd="0" presId="urn:microsoft.com/office/officeart/2005/8/layout/bProcess3"/>
    <dgm:cxn modelId="{AB72DAB0-04B6-4D7D-8EAF-0C4EF0B5B890}" type="presOf" srcId="{8AB30D1E-5D3A-44B4-876B-E07E534C59D8}" destId="{218F2ABC-8DE0-4B42-A737-DBAC0771CCA2}" srcOrd="0" destOrd="0" presId="urn:microsoft.com/office/officeart/2005/8/layout/bProcess3"/>
    <dgm:cxn modelId="{285DBFB3-4640-4833-8ED7-EAC18D004C74}" type="presOf" srcId="{7AB8F6A7-BED2-45A6-8F1A-6FFD8880A193}" destId="{218EBC79-7624-4A63-8E6F-CEC29F7F2354}" srcOrd="0" destOrd="0" presId="urn:microsoft.com/office/officeart/2005/8/layout/bProcess3"/>
    <dgm:cxn modelId="{49CFEBBC-31BC-4121-B2D5-02E9B9DDAA8A}" type="presOf" srcId="{30A04463-9B98-4987-9E72-48F519F3CBD6}" destId="{A64D2688-CA7C-401D-A538-EF43054C9510}" srcOrd="0" destOrd="0" presId="urn:microsoft.com/office/officeart/2005/8/layout/bProcess3"/>
    <dgm:cxn modelId="{B470AAC7-2B2E-4D64-8F4D-ECB6800BAC82}" srcId="{CC319214-1776-4918-BDF7-C12DC03CBCD6}" destId="{9B090F29-2E0D-4C3A-855B-8DFC11452A4B}" srcOrd="9" destOrd="0" parTransId="{1D2E90B7-3F3B-4914-BBB2-D65D34BAF987}" sibTransId="{EE07FCB8-26BC-481E-A649-090B89804340}"/>
    <dgm:cxn modelId="{C40C8AC8-09DD-4CC4-840D-93D45F36774C}" type="presOf" srcId="{CA8A1FDC-AAC3-48D6-BB4D-4CAFBA4BBA23}" destId="{C564A1FC-3796-43D5-9AA6-D2481304BACF}" srcOrd="1" destOrd="0" presId="urn:microsoft.com/office/officeart/2005/8/layout/bProcess3"/>
    <dgm:cxn modelId="{1EF828CB-CFC5-4321-B416-CF28D03AEB19}" type="presOf" srcId="{770258D7-C4E6-4675-80C1-A52654905E58}" destId="{93AF595A-A521-4002-93C8-F53873486798}" srcOrd="0" destOrd="0" presId="urn:microsoft.com/office/officeart/2005/8/layout/bProcess3"/>
    <dgm:cxn modelId="{A152A8CB-ED73-4ADC-B355-BFCA5E29C4B2}" srcId="{CC319214-1776-4918-BDF7-C12DC03CBCD6}" destId="{6DA1A475-6046-48C0-A499-3547C81BD7CB}" srcOrd="3" destOrd="0" parTransId="{B5174FC2-0EC7-4F49-A76A-1D231E3A46CB}" sibTransId="{8AB30D1E-5D3A-44B4-876B-E07E534C59D8}"/>
    <dgm:cxn modelId="{D32AC6D1-3E2B-48A5-80C2-E0641F29C0C3}" type="presOf" srcId="{B4DF7602-6E41-482D-863F-19ADC08A419D}" destId="{ED6FEE46-E0FB-4ECA-ADEA-1B8249A696EC}" srcOrd="0" destOrd="0" presId="urn:microsoft.com/office/officeart/2005/8/layout/bProcess3"/>
    <dgm:cxn modelId="{C029FFD9-D4F7-45C1-8976-30E15D650E01}" type="presOf" srcId="{7443E731-9DCB-4AA2-98A3-24970929C238}" destId="{EE18B508-5B12-4580-8131-F7FEED6D141B}" srcOrd="0" destOrd="0" presId="urn:microsoft.com/office/officeart/2005/8/layout/bProcess3"/>
    <dgm:cxn modelId="{8F22F6DC-A2BB-48A6-8594-522A66C8B303}" type="presOf" srcId="{86384404-E2C8-46F7-BD73-D5C0B15ADB77}" destId="{B10B99A2-9C0C-4151-A1C6-57BBDA4A877E}" srcOrd="0" destOrd="0" presId="urn:microsoft.com/office/officeart/2005/8/layout/bProcess3"/>
    <dgm:cxn modelId="{0D1156E0-DDDD-40FF-9851-40417E7443A9}" type="presOf" srcId="{A8E7F0D1-AA2B-4E2C-8D9E-36A7336D2E59}" destId="{7829745A-8CB1-4911-A388-D6A965A0FD3B}" srcOrd="1" destOrd="0" presId="urn:microsoft.com/office/officeart/2005/8/layout/bProcess3"/>
    <dgm:cxn modelId="{0C1951E3-8D92-4791-B3EC-9EC3212D7BF2}" type="presOf" srcId="{608A6DF5-E93C-4992-A783-5D8B763487CC}" destId="{62582B5D-85C1-4DB7-97AD-877C9AA29928}" srcOrd="0" destOrd="0" presId="urn:microsoft.com/office/officeart/2005/8/layout/bProcess3"/>
    <dgm:cxn modelId="{29B68CEC-481A-4DAE-9FFB-7D570FDAA9E3}" type="presOf" srcId="{C41B6889-89F4-4538-AF96-F06F55E09B14}" destId="{B0B73ACE-AEB9-487D-AAA6-061BDECE41F7}" srcOrd="1" destOrd="0" presId="urn:microsoft.com/office/officeart/2005/8/layout/bProcess3"/>
    <dgm:cxn modelId="{2577D1F7-50F9-4BE1-8189-7D6BD746D100}" srcId="{CC319214-1776-4918-BDF7-C12DC03CBCD6}" destId="{602A7803-DDF3-4497-8F33-C2942FD044A6}" srcOrd="6" destOrd="0" parTransId="{491F237A-3DF7-480F-A830-01D9F9F70727}" sibTransId="{E93B962A-5B0A-4F0B-AE5F-2B1EBB474DB2}"/>
    <dgm:cxn modelId="{D1AF8F7F-E84E-47BC-B64C-6F31FAF70BA9}" type="presParOf" srcId="{DA340ECB-786B-4700-AB20-B1E79C2230A4}" destId="{ED6FEE46-E0FB-4ECA-ADEA-1B8249A696EC}" srcOrd="0" destOrd="0" presId="urn:microsoft.com/office/officeart/2005/8/layout/bProcess3"/>
    <dgm:cxn modelId="{D7C5E6C8-46A9-49B9-9D23-1DDD0984463F}" type="presParOf" srcId="{DA340ECB-786B-4700-AB20-B1E79C2230A4}" destId="{93AF595A-A521-4002-93C8-F53873486798}" srcOrd="1" destOrd="0" presId="urn:microsoft.com/office/officeart/2005/8/layout/bProcess3"/>
    <dgm:cxn modelId="{8E3DEC99-FA24-45F1-903B-48C9494AB9EC}" type="presParOf" srcId="{93AF595A-A521-4002-93C8-F53873486798}" destId="{9C522A6F-3733-47C8-B674-473E267CA628}" srcOrd="0" destOrd="0" presId="urn:microsoft.com/office/officeart/2005/8/layout/bProcess3"/>
    <dgm:cxn modelId="{07933E2E-4668-429A-B778-65FC98BCE557}" type="presParOf" srcId="{DA340ECB-786B-4700-AB20-B1E79C2230A4}" destId="{FB11F879-568D-4135-8D1B-9BC46B03B1F8}" srcOrd="2" destOrd="0" presId="urn:microsoft.com/office/officeart/2005/8/layout/bProcess3"/>
    <dgm:cxn modelId="{4ECCC102-B555-4472-B575-6EC03A7FFC35}" type="presParOf" srcId="{DA340ECB-786B-4700-AB20-B1E79C2230A4}" destId="{AD115136-55A4-447B-8EEF-89D2F81F214B}" srcOrd="3" destOrd="0" presId="urn:microsoft.com/office/officeart/2005/8/layout/bProcess3"/>
    <dgm:cxn modelId="{A84E7A25-E466-4D1E-B043-92C7E869585B}" type="presParOf" srcId="{AD115136-55A4-447B-8EEF-89D2F81F214B}" destId="{C564A1FC-3796-43D5-9AA6-D2481304BACF}" srcOrd="0" destOrd="0" presId="urn:microsoft.com/office/officeart/2005/8/layout/bProcess3"/>
    <dgm:cxn modelId="{2215A3B6-058A-4022-9378-9C980AACD087}" type="presParOf" srcId="{DA340ECB-786B-4700-AB20-B1E79C2230A4}" destId="{4BAE232B-64B6-460A-B53B-B005BAB5D534}" srcOrd="4" destOrd="0" presId="urn:microsoft.com/office/officeart/2005/8/layout/bProcess3"/>
    <dgm:cxn modelId="{0258BE24-FEAC-4C1C-93DA-8DFE4A1DC9C6}" type="presParOf" srcId="{DA340ECB-786B-4700-AB20-B1E79C2230A4}" destId="{7FB7E498-5DC8-434A-A016-C71F9FE86AD3}" srcOrd="5" destOrd="0" presId="urn:microsoft.com/office/officeart/2005/8/layout/bProcess3"/>
    <dgm:cxn modelId="{4420BDCC-C21D-44FA-9935-DD4097403AA9}" type="presParOf" srcId="{7FB7E498-5DC8-434A-A016-C71F9FE86AD3}" destId="{0CCB7EE9-69AF-42B4-864D-E57E5B491BA9}" srcOrd="0" destOrd="0" presId="urn:microsoft.com/office/officeart/2005/8/layout/bProcess3"/>
    <dgm:cxn modelId="{1634F607-32F8-498B-BFCE-28D07782D07E}" type="presParOf" srcId="{DA340ECB-786B-4700-AB20-B1E79C2230A4}" destId="{BEA955C1-39DC-42D5-A098-5B2E1EEB87CE}" srcOrd="6" destOrd="0" presId="urn:microsoft.com/office/officeart/2005/8/layout/bProcess3"/>
    <dgm:cxn modelId="{46DE6EC5-0654-4F44-A934-AEE58A0CE370}" type="presParOf" srcId="{DA340ECB-786B-4700-AB20-B1E79C2230A4}" destId="{218F2ABC-8DE0-4B42-A737-DBAC0771CCA2}" srcOrd="7" destOrd="0" presId="urn:microsoft.com/office/officeart/2005/8/layout/bProcess3"/>
    <dgm:cxn modelId="{48AA0D58-5BA4-460B-A49E-14836235EB0C}" type="presParOf" srcId="{218F2ABC-8DE0-4B42-A737-DBAC0771CCA2}" destId="{66011804-A96A-4B2F-8A0E-B114DE76F4C9}" srcOrd="0" destOrd="0" presId="urn:microsoft.com/office/officeart/2005/8/layout/bProcess3"/>
    <dgm:cxn modelId="{FC351E57-5194-4DC3-A43E-BEFC5818F668}" type="presParOf" srcId="{DA340ECB-786B-4700-AB20-B1E79C2230A4}" destId="{218EBC79-7624-4A63-8E6F-CEC29F7F2354}" srcOrd="8" destOrd="0" presId="urn:microsoft.com/office/officeart/2005/8/layout/bProcess3"/>
    <dgm:cxn modelId="{068EE654-6292-4D39-8AD2-7E13C2E963D9}" type="presParOf" srcId="{DA340ECB-786B-4700-AB20-B1E79C2230A4}" destId="{2E580BB3-2627-4B23-A206-9E23863998A2}" srcOrd="9" destOrd="0" presId="urn:microsoft.com/office/officeart/2005/8/layout/bProcess3"/>
    <dgm:cxn modelId="{78C8E157-26F8-4F60-8938-B9086AA05F73}" type="presParOf" srcId="{2E580BB3-2627-4B23-A206-9E23863998A2}" destId="{EC81B414-AD74-4DFE-8528-3382DDC15C46}" srcOrd="0" destOrd="0" presId="urn:microsoft.com/office/officeart/2005/8/layout/bProcess3"/>
    <dgm:cxn modelId="{17DC25B9-71D3-480C-809F-112D7EADB4DF}" type="presParOf" srcId="{DA340ECB-786B-4700-AB20-B1E79C2230A4}" destId="{B10B99A2-9C0C-4151-A1C6-57BBDA4A877E}" srcOrd="10" destOrd="0" presId="urn:microsoft.com/office/officeart/2005/8/layout/bProcess3"/>
    <dgm:cxn modelId="{EDB43F1B-B265-4772-81F1-E8766444AC22}" type="presParOf" srcId="{DA340ECB-786B-4700-AB20-B1E79C2230A4}" destId="{1D632A14-BC55-4AF9-AADC-F5B0E4BFDEA8}" srcOrd="11" destOrd="0" presId="urn:microsoft.com/office/officeart/2005/8/layout/bProcess3"/>
    <dgm:cxn modelId="{4B221586-0766-46EF-B876-82FB3F462BA6}" type="presParOf" srcId="{1D632A14-BC55-4AF9-AADC-F5B0E4BFDEA8}" destId="{2D5B89B3-83F1-4314-9035-03B1AC85A804}" srcOrd="0" destOrd="0" presId="urn:microsoft.com/office/officeart/2005/8/layout/bProcess3"/>
    <dgm:cxn modelId="{56339517-BCEF-4186-848C-D35EED1B2E72}" type="presParOf" srcId="{DA340ECB-786B-4700-AB20-B1E79C2230A4}" destId="{0F405364-F608-4781-BADE-1BBD3B8108CF}" srcOrd="12" destOrd="0" presId="urn:microsoft.com/office/officeart/2005/8/layout/bProcess3"/>
    <dgm:cxn modelId="{EB9C5AF9-B304-47BA-B8E7-C2D1C674CD0A}" type="presParOf" srcId="{DA340ECB-786B-4700-AB20-B1E79C2230A4}" destId="{DBFA2F84-8333-4F35-876B-7103D80AE9A4}" srcOrd="13" destOrd="0" presId="urn:microsoft.com/office/officeart/2005/8/layout/bProcess3"/>
    <dgm:cxn modelId="{93FE89D2-3137-4C73-8224-151FE2D940DF}" type="presParOf" srcId="{DBFA2F84-8333-4F35-876B-7103D80AE9A4}" destId="{231AF301-6944-40AB-81F0-9134734C1936}" srcOrd="0" destOrd="0" presId="urn:microsoft.com/office/officeart/2005/8/layout/bProcess3"/>
    <dgm:cxn modelId="{0116AB3B-41A3-42E6-88FA-50ABF5F296BE}" type="presParOf" srcId="{DA340ECB-786B-4700-AB20-B1E79C2230A4}" destId="{EE18B508-5B12-4580-8131-F7FEED6D141B}" srcOrd="14" destOrd="0" presId="urn:microsoft.com/office/officeart/2005/8/layout/bProcess3"/>
    <dgm:cxn modelId="{0445908F-4A49-42CF-992D-AE3DA98187E3}" type="presParOf" srcId="{DA340ECB-786B-4700-AB20-B1E79C2230A4}" destId="{62582B5D-85C1-4DB7-97AD-877C9AA29928}" srcOrd="15" destOrd="0" presId="urn:microsoft.com/office/officeart/2005/8/layout/bProcess3"/>
    <dgm:cxn modelId="{628F3943-73EF-4EDF-8C94-4DAC1D273A0B}" type="presParOf" srcId="{62582B5D-85C1-4DB7-97AD-877C9AA29928}" destId="{48B90F67-7A0D-4314-86EC-0512E3C4148D}" srcOrd="0" destOrd="0" presId="urn:microsoft.com/office/officeart/2005/8/layout/bProcess3"/>
    <dgm:cxn modelId="{C9871A29-08AC-4C0B-AB84-B9B772241CEF}" type="presParOf" srcId="{DA340ECB-786B-4700-AB20-B1E79C2230A4}" destId="{A64D2688-CA7C-401D-A538-EF43054C9510}" srcOrd="16" destOrd="0" presId="urn:microsoft.com/office/officeart/2005/8/layout/bProcess3"/>
    <dgm:cxn modelId="{1E53A47D-5DD3-42F8-B19F-2AC3E8F4855D}" type="presParOf" srcId="{DA340ECB-786B-4700-AB20-B1E79C2230A4}" destId="{D51EF362-F45C-4A53-BEE1-1A31224E1E33}" srcOrd="17" destOrd="0" presId="urn:microsoft.com/office/officeart/2005/8/layout/bProcess3"/>
    <dgm:cxn modelId="{CE2119CF-E94B-4415-ACB7-43BE1D19B663}" type="presParOf" srcId="{D51EF362-F45C-4A53-BEE1-1A31224E1E33}" destId="{B0B73ACE-AEB9-487D-AAA6-061BDECE41F7}" srcOrd="0" destOrd="0" presId="urn:microsoft.com/office/officeart/2005/8/layout/bProcess3"/>
    <dgm:cxn modelId="{0AF3D04F-3458-47B3-8B7B-9C7DA77B8985}" type="presParOf" srcId="{DA340ECB-786B-4700-AB20-B1E79C2230A4}" destId="{1CDB47DF-187E-448B-B1D5-A1E7883B3C49}" srcOrd="18" destOrd="0" presId="urn:microsoft.com/office/officeart/2005/8/layout/bProcess3"/>
    <dgm:cxn modelId="{256B6CF4-3EDE-454B-9C84-18A7034CA8D5}" type="presParOf" srcId="{DA340ECB-786B-4700-AB20-B1E79C2230A4}" destId="{AD6DC2C8-77D9-41A1-ACDD-EFF211F65812}" srcOrd="19" destOrd="0" presId="urn:microsoft.com/office/officeart/2005/8/layout/bProcess3"/>
    <dgm:cxn modelId="{03A8F4AC-F252-4539-9406-87E2BBA0BBB1}" type="presParOf" srcId="{AD6DC2C8-77D9-41A1-ACDD-EFF211F65812}" destId="{89F9BA73-1B0D-45D3-9D11-C1A4381F0DF4}" srcOrd="0" destOrd="0" presId="urn:microsoft.com/office/officeart/2005/8/layout/bProcess3"/>
    <dgm:cxn modelId="{773DB852-557B-4F00-BE77-6590E41F4ABE}" type="presParOf" srcId="{DA340ECB-786B-4700-AB20-B1E79C2230A4}" destId="{00A6611A-1A26-4BF1-B937-7770E0C7515F}" srcOrd="20" destOrd="0" presId="urn:microsoft.com/office/officeart/2005/8/layout/bProcess3"/>
    <dgm:cxn modelId="{5C885EB3-9916-4B20-A403-02E6FC9B920B}" type="presParOf" srcId="{DA340ECB-786B-4700-AB20-B1E79C2230A4}" destId="{1564F523-79AB-4847-9DBB-F5A4C3C0330F}" srcOrd="21" destOrd="0" presId="urn:microsoft.com/office/officeart/2005/8/layout/bProcess3"/>
    <dgm:cxn modelId="{289A4AA9-306D-41D7-9D53-D888939ABFD5}" type="presParOf" srcId="{1564F523-79AB-4847-9DBB-F5A4C3C0330F}" destId="{7829745A-8CB1-4911-A388-D6A965A0FD3B}" srcOrd="0" destOrd="0" presId="urn:microsoft.com/office/officeart/2005/8/layout/bProcess3"/>
    <dgm:cxn modelId="{3CA4CF94-5FD6-4170-88D8-D60BA2D0935B}" type="presParOf" srcId="{DA340ECB-786B-4700-AB20-B1E79C2230A4}" destId="{3C1BE5C2-37B8-44FB-9ABC-FFBB0161A62E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D0E2A-6FE8-4A6E-9EF8-7B634B1BD61F}" type="doc">
      <dgm:prSet loTypeId="urn:microsoft.com/office/officeart/2005/8/layout/chevron2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E942BF7-FF62-4E54-BA25-A20FAC13BE69}">
      <dgm:prSet phldrT="[Text]" custT="1"/>
      <dgm:spPr/>
      <dgm:t>
        <a:bodyPr anchor="t"/>
        <a:lstStyle/>
        <a:p>
          <a:r>
            <a:rPr lang="en-US" sz="1800" b="1">
              <a:effectLst/>
            </a:rPr>
            <a:t>1</a:t>
          </a:r>
          <a:endParaRPr lang="en-US" sz="1800" b="1" dirty="0">
            <a:effectLst/>
          </a:endParaRPr>
        </a:p>
      </dgm:t>
    </dgm:pt>
    <dgm:pt modelId="{5DB4CA42-E5C3-4E23-A073-5220ED8FF1CC}" type="parTrans" cxnId="{24C093BE-B668-4A2D-AAF7-7BEA8EFE06A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F890DA6-F501-4A31-B81D-ECE835BBFC85}" type="sibTrans" cxnId="{24C093BE-B668-4A2D-AAF7-7BEA8EFE06A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46013D-0B62-47C6-9694-47AFBDC7067C}">
      <dgm:prSet phldrT="[Text]"/>
      <dgm:spPr/>
      <dgm:t>
        <a:bodyPr/>
        <a:lstStyle/>
        <a:p>
          <a:r>
            <a:rPr lang="en-US"/>
            <a:t>Develop a Work Plan for the Estimate </a:t>
          </a:r>
          <a:endParaRPr lang="en-US" dirty="0"/>
        </a:p>
      </dgm:t>
    </dgm:pt>
    <dgm:pt modelId="{288E106C-49B0-49A8-9F59-5C21C91948C8}" type="parTrans" cxnId="{9D3FBC87-FB56-4CD6-A272-1A63EFC1044A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9F71076-DD13-49E5-AA33-456F65447A0C}" type="sibTrans" cxnId="{9D3FBC87-FB56-4CD6-A272-1A63EFC1044A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DDDC5D-DA2B-4745-B1D4-884537154C43}">
      <dgm:prSet phldrT="[Text]" custT="1"/>
      <dgm:spPr/>
      <dgm:t>
        <a:bodyPr anchor="t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9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gm:t>
    </dgm:pt>
    <dgm:pt modelId="{209CDEB9-2C71-41C9-B578-87F8E52B322F}" type="parTrans" cxnId="{4C78D55D-2FE7-4BD2-B456-F9D2B3307AA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25E6E9-9F39-430B-BA6F-62A72E6E255F}" type="sibTrans" cxnId="{4C78D55D-2FE7-4BD2-B456-F9D2B3307AA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6761365-95DB-484B-BAA3-A34DF3FC7519}">
      <dgm:prSet phldrT="[Text]"/>
      <dgm:spPr/>
      <dgm:t>
        <a:bodyPr/>
        <a:lstStyle/>
        <a:p>
          <a:r>
            <a:rPr lang="en-US"/>
            <a:t>Perform a Peer/Quality Control/Quality Assurance Review that is documented  </a:t>
          </a:r>
          <a:endParaRPr lang="en-US" dirty="0"/>
        </a:p>
      </dgm:t>
    </dgm:pt>
    <dgm:pt modelId="{278845F6-1FB6-4385-8EF7-CC31CF4C3BE9}" type="parTrans" cxnId="{8C447A32-3B9E-4596-BD66-16E3197890A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B3ACE3E-E811-4C04-BCCF-AED0ABE9B571}" type="sibTrans" cxnId="{8C447A32-3B9E-4596-BD66-16E3197890A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10F1EA6-FF0C-4476-A43D-4D39A973D521}">
      <dgm:prSet phldrT="[Text]" custT="1"/>
      <dgm:spPr/>
      <dgm:t>
        <a:bodyPr anchor="t"/>
        <a:lstStyle/>
        <a:p>
          <a:r>
            <a:rPr lang="en-US" sz="1800" b="1"/>
            <a:t>10</a:t>
          </a:r>
          <a:endParaRPr lang="en-US" sz="1800" b="1" dirty="0"/>
        </a:p>
      </dgm:t>
    </dgm:pt>
    <dgm:pt modelId="{65184272-C730-46F3-8D86-71856113D44B}" type="parTrans" cxnId="{B4B29C95-4D94-4D44-BF8C-A6D78696A3BA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5EDB6D3-59DC-4E48-BCEE-68DD98E8CC81}" type="sibTrans" cxnId="{B4B29C95-4D94-4D44-BF8C-A6D78696A3BA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577BD26-AD51-45FC-B94C-F7A5C8CA6D49}">
      <dgm:prSet phldrT="[Text]"/>
      <dgm:spPr/>
      <dgm:t>
        <a:bodyPr/>
        <a:lstStyle/>
        <a:p>
          <a:r>
            <a:rPr lang="en-US"/>
            <a:t>Document benchmarks and lessons learned  </a:t>
          </a:r>
          <a:endParaRPr lang="en-US" dirty="0"/>
        </a:p>
      </dgm:t>
    </dgm:pt>
    <dgm:pt modelId="{E855C340-4257-4C7F-B490-D3ED63E29275}" type="parTrans" cxnId="{891D8DA2-F134-47FB-AF29-3D6D82458A0B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DA6438E-FB98-4917-B12A-24A7FC1AE189}" type="sibTrans" cxnId="{891D8DA2-F134-47FB-AF29-3D6D82458A0B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B08B79B-FC73-404C-AD3E-40AC66971CD6}">
      <dgm:prSet custT="1"/>
      <dgm:spPr/>
      <dgm:t>
        <a:bodyPr anchor="t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/>
              <a:latin typeface="Calibri" panose="020F0502020204030204"/>
              <a:ea typeface="+mn-ea"/>
              <a:cs typeface="+mn-cs"/>
            </a:rPr>
            <a:t>2</a:t>
          </a:r>
          <a:endParaRPr lang="en-US" sz="1800" b="1" kern="1200" dirty="0">
            <a:effectLst/>
            <a:latin typeface="Calibri" panose="020F0502020204030204"/>
            <a:ea typeface="+mn-ea"/>
            <a:cs typeface="+mn-cs"/>
          </a:endParaRPr>
        </a:p>
      </dgm:t>
    </dgm:pt>
    <dgm:pt modelId="{EABCE1E2-4552-4607-B69C-B9A479C11442}" type="parTrans" cxnId="{F9D8735B-D96E-48C0-BAFE-B527C191D23D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E05893A-E153-4852-8202-074AE625E035}" type="sibTrans" cxnId="{F9D8735B-D96E-48C0-BAFE-B527C191D23D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C63989B-8748-42C2-BF28-E6944CE24A55}">
      <dgm:prSet custT="1"/>
      <dgm:spPr/>
      <dgm:t>
        <a:bodyPr anchor="t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/>
              <a:latin typeface="Calibri" panose="020F0502020204030204"/>
              <a:ea typeface="+mn-ea"/>
              <a:cs typeface="+mn-cs"/>
            </a:rPr>
            <a:t>3</a:t>
          </a:r>
          <a:endParaRPr lang="en-US" sz="1800" b="1" kern="1200" dirty="0">
            <a:effectLst/>
            <a:latin typeface="Calibri" panose="020F0502020204030204"/>
            <a:ea typeface="+mn-ea"/>
            <a:cs typeface="+mn-cs"/>
          </a:endParaRPr>
        </a:p>
      </dgm:t>
    </dgm:pt>
    <dgm:pt modelId="{89A0A4AB-855E-4642-BA26-9D9C498266E0}" type="parTrans" cxnId="{FEB773AE-6804-421E-955C-7BA9469E4735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662932-0C93-4D82-B1FF-5D602DE88529}" type="sibTrans" cxnId="{FEB773AE-6804-421E-955C-7BA9469E4735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6D3F8A5-9EF7-42A5-A84B-57BF196C07BC}">
      <dgm:prSet custT="1"/>
      <dgm:spPr/>
      <dgm:t>
        <a:bodyPr anchor="t"/>
        <a:lstStyle/>
        <a:p>
          <a:r>
            <a:rPr lang="en-US" sz="1800" b="1"/>
            <a:t>4</a:t>
          </a:r>
          <a:endParaRPr lang="en-US" sz="1800" b="1" dirty="0"/>
        </a:p>
      </dgm:t>
    </dgm:pt>
    <dgm:pt modelId="{6B06E2D2-AC3E-4F71-874B-75919040A457}" type="parTrans" cxnId="{3BA56B41-9E47-41C7-9C07-1713171A1B0D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CF1A4A2-CC43-4E64-BB24-A82F6B2C5086}" type="sibTrans" cxnId="{3BA56B41-9E47-41C7-9C07-1713171A1B0D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1670613-210B-4288-B3B5-213FBFA8D582}">
      <dgm:prSet custT="1"/>
      <dgm:spPr/>
      <dgm:t>
        <a:bodyPr anchor="t"/>
        <a:lstStyle/>
        <a:p>
          <a:r>
            <a:rPr lang="en-US" sz="1800" b="1"/>
            <a:t>5</a:t>
          </a:r>
          <a:endParaRPr lang="en-US" sz="1800" b="1" dirty="0"/>
        </a:p>
      </dgm:t>
    </dgm:pt>
    <dgm:pt modelId="{981255FA-BF1D-4109-B968-98550DA449F6}" type="parTrans" cxnId="{5EBE1F46-3E9A-48A9-B72C-107B31DC4EB7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F4FF794-607D-448A-BB59-C11BEBBC5848}" type="sibTrans" cxnId="{5EBE1F46-3E9A-48A9-B72C-107B31DC4EB7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8AA6ECC-9027-4EF3-B0CC-E6DCF6C2074E}">
      <dgm:prSet custT="1"/>
      <dgm:spPr/>
      <dgm:t>
        <a:bodyPr anchor="t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6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gm:t>
    </dgm:pt>
    <dgm:pt modelId="{2B42C40A-7AE2-4B24-944A-39B2AA2249EF}" type="parTrans" cxnId="{49562BDC-A277-41A8-B139-BF51982EBC59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C947080-642F-45BE-BA24-92BC32E354CA}" type="sibTrans" cxnId="{49562BDC-A277-41A8-B139-BF51982EBC59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6CD694C-226D-43BD-A312-40399BF365AB}">
      <dgm:prSet custT="1"/>
      <dgm:spPr/>
      <dgm:t>
        <a:bodyPr anchor="t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7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gm:t>
    </dgm:pt>
    <dgm:pt modelId="{0A0CE51F-0BE1-4B19-9CD9-9B56AC27ED71}" type="parTrans" cxnId="{D45F6AFC-3ED7-48CB-AB52-49B85641C8B5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BE840A1-C07B-4FAC-9D26-41A1F7A877D4}" type="sibTrans" cxnId="{D45F6AFC-3ED7-48CB-AB52-49B85641C8B5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0A4E853-E06A-4708-B226-FBF2D5FC82D9}">
      <dgm:prSet custT="1"/>
      <dgm:spPr/>
      <dgm:t>
        <a:bodyPr anchor="t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8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gm:t>
    </dgm:pt>
    <dgm:pt modelId="{2A3791BF-66BD-4150-BA35-BC5A103843B2}" type="parTrans" cxnId="{B6BD3390-5BA8-4C65-9C5D-B876BF2E0E0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D9B0241-5313-4468-9395-B97F5B7C5B7F}" type="sibTrans" cxnId="{B6BD3390-5BA8-4C65-9C5D-B876BF2E0E0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7E2751A-CBDF-4121-9C18-738A03FBD0F0}">
      <dgm:prSet/>
      <dgm:spPr/>
      <dgm:t>
        <a:bodyPr/>
        <a:lstStyle/>
        <a:p>
          <a:r>
            <a:rPr lang="en-US"/>
            <a:t>Hold a Kick-Off Meeting with the Team</a:t>
          </a:r>
          <a:endParaRPr lang="en-US" dirty="0"/>
        </a:p>
      </dgm:t>
    </dgm:pt>
    <dgm:pt modelId="{A5693F3E-909B-4803-9600-BE0C0589EFAC}" type="parTrans" cxnId="{E3052F82-D97C-4FE0-BBB5-DF51A91F0F65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E2BE50-E86E-4316-9B9E-F71131F162E7}" type="sibTrans" cxnId="{E3052F82-D97C-4FE0-BBB5-DF51A91F0F65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BDA680-34D6-4E8C-85FD-98099587B2D0}">
      <dgm:prSet/>
      <dgm:spPr/>
      <dgm:t>
        <a:bodyPr/>
        <a:lstStyle/>
        <a:p>
          <a:r>
            <a:rPr lang="en-US"/>
            <a:t>Use a Standard WBS </a:t>
          </a:r>
          <a:endParaRPr lang="en-US" dirty="0"/>
        </a:p>
      </dgm:t>
    </dgm:pt>
    <dgm:pt modelId="{10B50D7D-0A1D-4193-A45A-E936184C90BA}" type="parTrans" cxnId="{4C04932E-110C-4E4F-A9ED-E638A047289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DE2F81E-C0D3-44CE-8303-0A50DC5AF095}" type="sibTrans" cxnId="{4C04932E-110C-4E4F-A9ED-E638A047289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A9DFF2-A58B-4DD2-BDBF-6F8D935D706A}">
      <dgm:prSet/>
      <dgm:spPr/>
      <dgm:t>
        <a:bodyPr/>
        <a:lstStyle/>
        <a:p>
          <a:r>
            <a:rPr lang="en-US"/>
            <a:t>Use the technique appropriate for the cost estimate class</a:t>
          </a:r>
          <a:endParaRPr lang="en-US" dirty="0"/>
        </a:p>
      </dgm:t>
    </dgm:pt>
    <dgm:pt modelId="{DFDE2947-EA83-40C6-9D14-C3CA233EBE00}" type="parTrans" cxnId="{85437168-9C01-4F36-B7BC-DDCD456B0CE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D8CC7C8-F729-4EE7-BE30-664A1BA24D6F}" type="sibTrans" cxnId="{85437168-9C01-4F36-B7BC-DDCD456B0CE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D0937DF-757C-43F3-9677-9BC33611C1EF}">
      <dgm:prSet/>
      <dgm:spPr/>
      <dgm:t>
        <a:bodyPr/>
        <a:lstStyle/>
        <a:p>
          <a:r>
            <a:rPr lang="en-US"/>
            <a:t>Document all Assumptions </a:t>
          </a:r>
          <a:endParaRPr lang="en-US" dirty="0"/>
        </a:p>
      </dgm:t>
    </dgm:pt>
    <dgm:pt modelId="{8117E26B-DF02-4F7C-855D-154156FBBDB6}" type="parTrans" cxnId="{0991B9FF-8CE4-4619-BC6E-F1F77CC6A57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16E0236-3B7C-4929-B7E0-8A55580C88F6}" type="sibTrans" cxnId="{0991B9FF-8CE4-4619-BC6E-F1F77CC6A57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C0BE34A-4B6E-4E6D-B8BF-8BB8736C0F5F}">
      <dgm:prSet/>
      <dgm:spPr/>
      <dgm:t>
        <a:bodyPr/>
        <a:lstStyle/>
        <a:p>
          <a:r>
            <a:rPr lang="en-US"/>
            <a:t>Use quotes where practical – use a market survey if possible</a:t>
          </a:r>
          <a:endParaRPr lang="en-US" dirty="0"/>
        </a:p>
      </dgm:t>
    </dgm:pt>
    <dgm:pt modelId="{A657A712-8CE1-4F7B-8F0C-5AC62A3B757E}" type="parTrans" cxnId="{5AB7E785-8F13-4453-8830-A3F197FF446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F95C16-B12E-45B6-A7B8-3B8DE4022B18}" type="sibTrans" cxnId="{5AB7E785-8F13-4453-8830-A3F197FF446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99BA73-48A8-47CC-B9A8-42CBCB1843F4}">
      <dgm:prSet/>
      <dgm:spPr/>
      <dgm:t>
        <a:bodyPr/>
        <a:lstStyle/>
        <a:p>
          <a:r>
            <a:rPr lang="en-US"/>
            <a:t>Develop a project schedule</a:t>
          </a:r>
          <a:endParaRPr lang="en-US" dirty="0"/>
        </a:p>
      </dgm:t>
    </dgm:pt>
    <dgm:pt modelId="{357BAE17-93AD-4B70-8EE2-240D394624E5}" type="parTrans" cxnId="{DAFA3255-DF0E-4FA3-A120-7C325E4C25F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FBEE404-3F4F-490C-9B00-232D6DDF2881}" type="sibTrans" cxnId="{DAFA3255-DF0E-4FA3-A120-7C325E4C25F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A875EF3-215D-4CC7-8345-82D6995005A4}">
      <dgm:prSet/>
      <dgm:spPr/>
      <dgm:t>
        <a:bodyPr/>
        <a:lstStyle/>
        <a:p>
          <a:r>
            <a:rPr lang="en-US"/>
            <a:t>Develop a Risk Assessment  </a:t>
          </a:r>
          <a:endParaRPr lang="en-US" dirty="0"/>
        </a:p>
      </dgm:t>
    </dgm:pt>
    <dgm:pt modelId="{953F0C5E-5543-48B0-A007-AD6C1BDD60CE}" type="parTrans" cxnId="{3EE26169-56EF-414F-8897-7C5494D31F0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D0FBE0-CE19-4178-9C1F-25E88AD4DC82}" type="sibTrans" cxnId="{3EE26169-56EF-414F-8897-7C5494D31F0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CDFA539-1F4D-46B5-A684-F2EB26BD2669}" type="pres">
      <dgm:prSet presAssocID="{8E2D0E2A-6FE8-4A6E-9EF8-7B634B1BD61F}" presName="linearFlow" presStyleCnt="0">
        <dgm:presLayoutVars>
          <dgm:dir/>
          <dgm:animLvl val="lvl"/>
          <dgm:resizeHandles val="exact"/>
        </dgm:presLayoutVars>
      </dgm:prSet>
      <dgm:spPr/>
    </dgm:pt>
    <dgm:pt modelId="{97732822-197B-4F09-A349-B4888F66A8CD}" type="pres">
      <dgm:prSet presAssocID="{8E942BF7-FF62-4E54-BA25-A20FAC13BE69}" presName="composite" presStyleCnt="0"/>
      <dgm:spPr/>
    </dgm:pt>
    <dgm:pt modelId="{DFCBC399-05F6-469A-BF17-419C68B55935}" type="pres">
      <dgm:prSet presAssocID="{8E942BF7-FF62-4E54-BA25-A20FAC13BE69}" presName="parentText" presStyleLbl="alignNode1" presStyleIdx="0" presStyleCnt="10">
        <dgm:presLayoutVars>
          <dgm:chMax val="1"/>
          <dgm:bulletEnabled val="1"/>
        </dgm:presLayoutVars>
      </dgm:prSet>
      <dgm:spPr/>
    </dgm:pt>
    <dgm:pt modelId="{86397061-AA4B-4715-AB57-36F35FBBF13D}" type="pres">
      <dgm:prSet presAssocID="{8E942BF7-FF62-4E54-BA25-A20FAC13BE69}" presName="descendantText" presStyleLbl="alignAcc1" presStyleIdx="0" presStyleCnt="10" custLinFactNeighborX="1221" custLinFactNeighborY="-335">
        <dgm:presLayoutVars>
          <dgm:bulletEnabled val="1"/>
        </dgm:presLayoutVars>
      </dgm:prSet>
      <dgm:spPr/>
    </dgm:pt>
    <dgm:pt modelId="{361E3471-05A5-40E9-804D-A9A49849BCF5}" type="pres">
      <dgm:prSet presAssocID="{4F890DA6-F501-4A31-B81D-ECE835BBFC85}" presName="sp" presStyleCnt="0"/>
      <dgm:spPr/>
    </dgm:pt>
    <dgm:pt modelId="{44206076-2F77-4B5F-A89E-022FC4BCA7B7}" type="pres">
      <dgm:prSet presAssocID="{CB08B79B-FC73-404C-AD3E-40AC66971CD6}" presName="composite" presStyleCnt="0"/>
      <dgm:spPr/>
    </dgm:pt>
    <dgm:pt modelId="{B41C7CBF-F703-4921-A292-5ED2C3E85A7B}" type="pres">
      <dgm:prSet presAssocID="{CB08B79B-FC73-404C-AD3E-40AC66971CD6}" presName="parentText" presStyleLbl="alignNode1" presStyleIdx="1" presStyleCnt="10">
        <dgm:presLayoutVars>
          <dgm:chMax val="1"/>
          <dgm:bulletEnabled val="1"/>
        </dgm:presLayoutVars>
      </dgm:prSet>
      <dgm:spPr/>
    </dgm:pt>
    <dgm:pt modelId="{D504B929-B7CF-4932-9F04-28F29F782221}" type="pres">
      <dgm:prSet presAssocID="{CB08B79B-FC73-404C-AD3E-40AC66971CD6}" presName="descendantText" presStyleLbl="alignAcc1" presStyleIdx="1" presStyleCnt="10">
        <dgm:presLayoutVars>
          <dgm:bulletEnabled val="1"/>
        </dgm:presLayoutVars>
      </dgm:prSet>
      <dgm:spPr/>
    </dgm:pt>
    <dgm:pt modelId="{225AABC3-3A3D-4E83-ADB8-AE990BFDF059}" type="pres">
      <dgm:prSet presAssocID="{4E05893A-E153-4852-8202-074AE625E035}" presName="sp" presStyleCnt="0"/>
      <dgm:spPr/>
    </dgm:pt>
    <dgm:pt modelId="{69795CCA-90F2-4C7D-99EA-1D12DE9E78AC}" type="pres">
      <dgm:prSet presAssocID="{CC63989B-8748-42C2-BF28-E6944CE24A55}" presName="composite" presStyleCnt="0"/>
      <dgm:spPr/>
    </dgm:pt>
    <dgm:pt modelId="{2D4ACB10-4387-472D-ADDD-02E2A355450B}" type="pres">
      <dgm:prSet presAssocID="{CC63989B-8748-42C2-BF28-E6944CE24A55}" presName="parentText" presStyleLbl="alignNode1" presStyleIdx="2" presStyleCnt="10">
        <dgm:presLayoutVars>
          <dgm:chMax val="1"/>
          <dgm:bulletEnabled val="1"/>
        </dgm:presLayoutVars>
      </dgm:prSet>
      <dgm:spPr/>
    </dgm:pt>
    <dgm:pt modelId="{F4B1D890-79E6-4FA0-923D-208B4D04804F}" type="pres">
      <dgm:prSet presAssocID="{CC63989B-8748-42C2-BF28-E6944CE24A55}" presName="descendantText" presStyleLbl="alignAcc1" presStyleIdx="2" presStyleCnt="10">
        <dgm:presLayoutVars>
          <dgm:bulletEnabled val="1"/>
        </dgm:presLayoutVars>
      </dgm:prSet>
      <dgm:spPr/>
    </dgm:pt>
    <dgm:pt modelId="{0D5EF62B-00FC-4748-A2F4-4F73AED47A0E}" type="pres">
      <dgm:prSet presAssocID="{71662932-0C93-4D82-B1FF-5D602DE88529}" presName="sp" presStyleCnt="0"/>
      <dgm:spPr/>
    </dgm:pt>
    <dgm:pt modelId="{58EBD7F9-6232-4633-B677-AE901B5801C9}" type="pres">
      <dgm:prSet presAssocID="{66D3F8A5-9EF7-42A5-A84B-57BF196C07BC}" presName="composite" presStyleCnt="0"/>
      <dgm:spPr/>
    </dgm:pt>
    <dgm:pt modelId="{24C9DBDB-A66B-4A3C-B4DA-D167E8395CDB}" type="pres">
      <dgm:prSet presAssocID="{66D3F8A5-9EF7-42A5-A84B-57BF196C07BC}" presName="parentText" presStyleLbl="alignNode1" presStyleIdx="3" presStyleCnt="10">
        <dgm:presLayoutVars>
          <dgm:chMax val="1"/>
          <dgm:bulletEnabled val="1"/>
        </dgm:presLayoutVars>
      </dgm:prSet>
      <dgm:spPr/>
    </dgm:pt>
    <dgm:pt modelId="{5ED20FFA-91B9-4D3F-AF0A-2F8E24E3B374}" type="pres">
      <dgm:prSet presAssocID="{66D3F8A5-9EF7-42A5-A84B-57BF196C07BC}" presName="descendantText" presStyleLbl="alignAcc1" presStyleIdx="3" presStyleCnt="10">
        <dgm:presLayoutVars>
          <dgm:bulletEnabled val="1"/>
        </dgm:presLayoutVars>
      </dgm:prSet>
      <dgm:spPr/>
    </dgm:pt>
    <dgm:pt modelId="{F9FDC249-EB31-424A-999B-87F3460E2CDF}" type="pres">
      <dgm:prSet presAssocID="{8CF1A4A2-CC43-4E64-BB24-A82F6B2C5086}" presName="sp" presStyleCnt="0"/>
      <dgm:spPr/>
    </dgm:pt>
    <dgm:pt modelId="{780EEB42-85E5-4AFC-8C29-F687CA601FCE}" type="pres">
      <dgm:prSet presAssocID="{61670613-210B-4288-B3B5-213FBFA8D582}" presName="composite" presStyleCnt="0"/>
      <dgm:spPr/>
    </dgm:pt>
    <dgm:pt modelId="{82B972D6-E5A4-4900-A7FB-3F8C10F1D90F}" type="pres">
      <dgm:prSet presAssocID="{61670613-210B-4288-B3B5-213FBFA8D582}" presName="parentText" presStyleLbl="alignNode1" presStyleIdx="4" presStyleCnt="10">
        <dgm:presLayoutVars>
          <dgm:chMax val="1"/>
          <dgm:bulletEnabled val="1"/>
        </dgm:presLayoutVars>
      </dgm:prSet>
      <dgm:spPr/>
    </dgm:pt>
    <dgm:pt modelId="{AB34FD02-4483-4AB6-BB53-9B785DB5D73F}" type="pres">
      <dgm:prSet presAssocID="{61670613-210B-4288-B3B5-213FBFA8D582}" presName="descendantText" presStyleLbl="alignAcc1" presStyleIdx="4" presStyleCnt="10">
        <dgm:presLayoutVars>
          <dgm:bulletEnabled val="1"/>
        </dgm:presLayoutVars>
      </dgm:prSet>
      <dgm:spPr/>
    </dgm:pt>
    <dgm:pt modelId="{06A8876E-116E-4998-B567-E37BF241D9F8}" type="pres">
      <dgm:prSet presAssocID="{8F4FF794-607D-448A-BB59-C11BEBBC5848}" presName="sp" presStyleCnt="0"/>
      <dgm:spPr/>
    </dgm:pt>
    <dgm:pt modelId="{0ECFCE0A-C0BC-4966-BF29-D53232DABB71}" type="pres">
      <dgm:prSet presAssocID="{78AA6ECC-9027-4EF3-B0CC-E6DCF6C2074E}" presName="composite" presStyleCnt="0"/>
      <dgm:spPr/>
    </dgm:pt>
    <dgm:pt modelId="{11F305F1-9467-4887-8809-DC2D9F03A49A}" type="pres">
      <dgm:prSet presAssocID="{78AA6ECC-9027-4EF3-B0CC-E6DCF6C2074E}" presName="parentText" presStyleLbl="alignNode1" presStyleIdx="5" presStyleCnt="10" custLinFactNeighborY="74">
        <dgm:presLayoutVars>
          <dgm:chMax val="1"/>
          <dgm:bulletEnabled val="1"/>
        </dgm:presLayoutVars>
      </dgm:prSet>
      <dgm:spPr/>
    </dgm:pt>
    <dgm:pt modelId="{5ADBF270-5535-428B-AF0E-F5171433B7F8}" type="pres">
      <dgm:prSet presAssocID="{78AA6ECC-9027-4EF3-B0CC-E6DCF6C2074E}" presName="descendantText" presStyleLbl="alignAcc1" presStyleIdx="5" presStyleCnt="10">
        <dgm:presLayoutVars>
          <dgm:bulletEnabled val="1"/>
        </dgm:presLayoutVars>
      </dgm:prSet>
      <dgm:spPr/>
    </dgm:pt>
    <dgm:pt modelId="{1DFCF121-4A20-464D-9BD8-E65297DE556A}" type="pres">
      <dgm:prSet presAssocID="{6C947080-642F-45BE-BA24-92BC32E354CA}" presName="sp" presStyleCnt="0"/>
      <dgm:spPr/>
    </dgm:pt>
    <dgm:pt modelId="{D5F41872-A026-4F79-B304-1A004A64F2BB}" type="pres">
      <dgm:prSet presAssocID="{C6CD694C-226D-43BD-A312-40399BF365AB}" presName="composite" presStyleCnt="0"/>
      <dgm:spPr/>
    </dgm:pt>
    <dgm:pt modelId="{511F25E9-16DF-4E8C-AD1C-761B65C6393F}" type="pres">
      <dgm:prSet presAssocID="{C6CD694C-226D-43BD-A312-40399BF365AB}" presName="parentText" presStyleLbl="alignNode1" presStyleIdx="6" presStyleCnt="10">
        <dgm:presLayoutVars>
          <dgm:chMax val="1"/>
          <dgm:bulletEnabled val="1"/>
        </dgm:presLayoutVars>
      </dgm:prSet>
      <dgm:spPr/>
    </dgm:pt>
    <dgm:pt modelId="{B1D4BAB4-F1FD-4F41-BE3D-476F2B06B9D6}" type="pres">
      <dgm:prSet presAssocID="{C6CD694C-226D-43BD-A312-40399BF365AB}" presName="descendantText" presStyleLbl="alignAcc1" presStyleIdx="6" presStyleCnt="10">
        <dgm:presLayoutVars>
          <dgm:bulletEnabled val="1"/>
        </dgm:presLayoutVars>
      </dgm:prSet>
      <dgm:spPr/>
    </dgm:pt>
    <dgm:pt modelId="{870C8368-0E95-4486-9664-92F4EF63EE4B}" type="pres">
      <dgm:prSet presAssocID="{EBE840A1-C07B-4FAC-9D26-41A1F7A877D4}" presName="sp" presStyleCnt="0"/>
      <dgm:spPr/>
    </dgm:pt>
    <dgm:pt modelId="{A36A65D0-13EF-4512-B127-D444A0DBB24F}" type="pres">
      <dgm:prSet presAssocID="{F0A4E853-E06A-4708-B226-FBF2D5FC82D9}" presName="composite" presStyleCnt="0"/>
      <dgm:spPr/>
    </dgm:pt>
    <dgm:pt modelId="{DB53B766-779B-42EE-AEF6-FA1024174D49}" type="pres">
      <dgm:prSet presAssocID="{F0A4E853-E06A-4708-B226-FBF2D5FC82D9}" presName="parentText" presStyleLbl="alignNode1" presStyleIdx="7" presStyleCnt="10">
        <dgm:presLayoutVars>
          <dgm:chMax val="1"/>
          <dgm:bulletEnabled val="1"/>
        </dgm:presLayoutVars>
      </dgm:prSet>
      <dgm:spPr/>
    </dgm:pt>
    <dgm:pt modelId="{1178236D-115A-42CE-8B68-867FB1B45492}" type="pres">
      <dgm:prSet presAssocID="{F0A4E853-E06A-4708-B226-FBF2D5FC82D9}" presName="descendantText" presStyleLbl="alignAcc1" presStyleIdx="7" presStyleCnt="10">
        <dgm:presLayoutVars>
          <dgm:bulletEnabled val="1"/>
        </dgm:presLayoutVars>
      </dgm:prSet>
      <dgm:spPr/>
    </dgm:pt>
    <dgm:pt modelId="{DA387A31-EB80-4118-B1C7-6A8763F2FB47}" type="pres">
      <dgm:prSet presAssocID="{5D9B0241-5313-4468-9395-B97F5B7C5B7F}" presName="sp" presStyleCnt="0"/>
      <dgm:spPr/>
    </dgm:pt>
    <dgm:pt modelId="{FDA9540B-F809-42AC-A016-61DC1528C3F8}" type="pres">
      <dgm:prSet presAssocID="{F7DDDC5D-DA2B-4745-B1D4-884537154C43}" presName="composite" presStyleCnt="0"/>
      <dgm:spPr/>
    </dgm:pt>
    <dgm:pt modelId="{865F4325-DD81-4C36-A1F5-E20AB4397823}" type="pres">
      <dgm:prSet presAssocID="{F7DDDC5D-DA2B-4745-B1D4-884537154C43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6FEBF2E7-B951-4BAB-9729-D1768D2F4B7F}" type="pres">
      <dgm:prSet presAssocID="{F7DDDC5D-DA2B-4745-B1D4-884537154C43}" presName="descendantText" presStyleLbl="alignAcc1" presStyleIdx="8" presStyleCnt="10">
        <dgm:presLayoutVars>
          <dgm:bulletEnabled val="1"/>
        </dgm:presLayoutVars>
      </dgm:prSet>
      <dgm:spPr/>
    </dgm:pt>
    <dgm:pt modelId="{4C0CDB5C-FB5D-4CA7-B58E-8BA4B00032C9}" type="pres">
      <dgm:prSet presAssocID="{0825E6E9-9F39-430B-BA6F-62A72E6E255F}" presName="sp" presStyleCnt="0"/>
      <dgm:spPr/>
    </dgm:pt>
    <dgm:pt modelId="{A218F987-C25B-45B3-9EAF-2B6CC0507049}" type="pres">
      <dgm:prSet presAssocID="{510F1EA6-FF0C-4476-A43D-4D39A973D521}" presName="composite" presStyleCnt="0"/>
      <dgm:spPr/>
    </dgm:pt>
    <dgm:pt modelId="{FA436A5E-9E9E-4BCC-880E-13E68454C9D8}" type="pres">
      <dgm:prSet presAssocID="{510F1EA6-FF0C-4476-A43D-4D39A973D521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D788A32F-1BB8-4CD6-9DB2-CB737631C840}" type="pres">
      <dgm:prSet presAssocID="{510F1EA6-FF0C-4476-A43D-4D39A973D521}" presName="descendantText" presStyleLbl="alignAcc1" presStyleIdx="9" presStyleCnt="10">
        <dgm:presLayoutVars>
          <dgm:bulletEnabled val="1"/>
        </dgm:presLayoutVars>
      </dgm:prSet>
      <dgm:spPr/>
    </dgm:pt>
  </dgm:ptLst>
  <dgm:cxnLst>
    <dgm:cxn modelId="{F1C43F02-6127-4BF8-847B-C22E1604435E}" type="presOf" srcId="{66D3F8A5-9EF7-42A5-A84B-57BF196C07BC}" destId="{24C9DBDB-A66B-4A3C-B4DA-D167E8395CDB}" srcOrd="0" destOrd="0" presId="urn:microsoft.com/office/officeart/2005/8/layout/chevron2"/>
    <dgm:cxn modelId="{D7EA6106-E176-40D9-A374-A4F6DD86B75E}" type="presOf" srcId="{F0A4E853-E06A-4708-B226-FBF2D5FC82D9}" destId="{DB53B766-779B-42EE-AEF6-FA1024174D49}" srcOrd="0" destOrd="0" presId="urn:microsoft.com/office/officeart/2005/8/layout/chevron2"/>
    <dgm:cxn modelId="{2CD8FE06-B3F1-4566-9942-CE9AA0FAC59F}" type="presOf" srcId="{7AA9DFF2-A58B-4DD2-BDBF-6F8D935D706A}" destId="{5ED20FFA-91B9-4D3F-AF0A-2F8E24E3B374}" srcOrd="0" destOrd="0" presId="urn:microsoft.com/office/officeart/2005/8/layout/chevron2"/>
    <dgm:cxn modelId="{18497C07-2ECD-4C21-940E-3103CA911BD7}" type="presOf" srcId="{F7DDDC5D-DA2B-4745-B1D4-884537154C43}" destId="{865F4325-DD81-4C36-A1F5-E20AB4397823}" srcOrd="0" destOrd="0" presId="urn:microsoft.com/office/officeart/2005/8/layout/chevron2"/>
    <dgm:cxn modelId="{5F883B1C-A6AF-4B6C-A63A-6B4438E8C9F0}" type="presOf" srcId="{CC63989B-8748-42C2-BF28-E6944CE24A55}" destId="{2D4ACB10-4387-472D-ADDD-02E2A355450B}" srcOrd="0" destOrd="0" presId="urn:microsoft.com/office/officeart/2005/8/layout/chevron2"/>
    <dgm:cxn modelId="{FCE51D21-8B06-4825-876A-3D97FB2759E4}" type="presOf" srcId="{510F1EA6-FF0C-4476-A43D-4D39A973D521}" destId="{FA436A5E-9E9E-4BCC-880E-13E68454C9D8}" srcOrd="0" destOrd="0" presId="urn:microsoft.com/office/officeart/2005/8/layout/chevron2"/>
    <dgm:cxn modelId="{E88BBD2A-546F-40E3-8446-3FCA01B030A4}" type="presOf" srcId="{A7E2751A-CBDF-4121-9C18-738A03FBD0F0}" destId="{D504B929-B7CF-4932-9F04-28F29F782221}" srcOrd="0" destOrd="0" presId="urn:microsoft.com/office/officeart/2005/8/layout/chevron2"/>
    <dgm:cxn modelId="{4C04932E-110C-4E4F-A9ED-E638A047289F}" srcId="{CC63989B-8748-42C2-BF28-E6944CE24A55}" destId="{44BDA680-34D6-4E8C-85FD-98099587B2D0}" srcOrd="0" destOrd="0" parTransId="{10B50D7D-0A1D-4193-A45A-E936184C90BA}" sibTransId="{0DE2F81E-C0D3-44CE-8303-0A50DC5AF095}"/>
    <dgm:cxn modelId="{8C447A32-3B9E-4596-BD66-16E3197890AE}" srcId="{F7DDDC5D-DA2B-4745-B1D4-884537154C43}" destId="{66761365-95DB-484B-BAA3-A34DF3FC7519}" srcOrd="0" destOrd="0" parTransId="{278845F6-1FB6-4385-8EF7-CC31CF4C3BE9}" sibTransId="{AB3ACE3E-E811-4C04-BCCF-AED0ABE9B571}"/>
    <dgm:cxn modelId="{BC35D439-92DD-4B80-824B-2B5031CB3AEE}" type="presOf" srcId="{C6CD694C-226D-43BD-A312-40399BF365AB}" destId="{511F25E9-16DF-4E8C-AD1C-761B65C6393F}" srcOrd="0" destOrd="0" presId="urn:microsoft.com/office/officeart/2005/8/layout/chevron2"/>
    <dgm:cxn modelId="{F9D8735B-D96E-48C0-BAFE-B527C191D23D}" srcId="{8E2D0E2A-6FE8-4A6E-9EF8-7B634B1BD61F}" destId="{CB08B79B-FC73-404C-AD3E-40AC66971CD6}" srcOrd="1" destOrd="0" parTransId="{EABCE1E2-4552-4607-B69C-B9A479C11442}" sibTransId="{4E05893A-E153-4852-8202-074AE625E035}"/>
    <dgm:cxn modelId="{4C78D55D-2FE7-4BD2-B456-F9D2B3307AA6}" srcId="{8E2D0E2A-6FE8-4A6E-9EF8-7B634B1BD61F}" destId="{F7DDDC5D-DA2B-4745-B1D4-884537154C43}" srcOrd="8" destOrd="0" parTransId="{209CDEB9-2C71-41C9-B578-87F8E52B322F}" sibTransId="{0825E6E9-9F39-430B-BA6F-62A72E6E255F}"/>
    <dgm:cxn modelId="{3BA56B41-9E47-41C7-9C07-1713171A1B0D}" srcId="{8E2D0E2A-6FE8-4A6E-9EF8-7B634B1BD61F}" destId="{66D3F8A5-9EF7-42A5-A84B-57BF196C07BC}" srcOrd="3" destOrd="0" parTransId="{6B06E2D2-AC3E-4F71-874B-75919040A457}" sibTransId="{8CF1A4A2-CC43-4E64-BB24-A82F6B2C5086}"/>
    <dgm:cxn modelId="{63234642-58C1-42BA-98CC-B3CF30DC0204}" type="presOf" srcId="{C599BA73-48A8-47CC-B9A8-42CBCB1843F4}" destId="{B1D4BAB4-F1FD-4F41-BE3D-476F2B06B9D6}" srcOrd="0" destOrd="0" presId="urn:microsoft.com/office/officeart/2005/8/layout/chevron2"/>
    <dgm:cxn modelId="{7558C562-72F8-47C6-A396-F99281411235}" type="presOf" srcId="{61670613-210B-4288-B3B5-213FBFA8D582}" destId="{82B972D6-E5A4-4900-A7FB-3F8C10F1D90F}" srcOrd="0" destOrd="0" presId="urn:microsoft.com/office/officeart/2005/8/layout/chevron2"/>
    <dgm:cxn modelId="{5EBE1F46-3E9A-48A9-B72C-107B31DC4EB7}" srcId="{8E2D0E2A-6FE8-4A6E-9EF8-7B634B1BD61F}" destId="{61670613-210B-4288-B3B5-213FBFA8D582}" srcOrd="4" destOrd="0" parTransId="{981255FA-BF1D-4109-B968-98550DA449F6}" sibTransId="{8F4FF794-607D-448A-BB59-C11BEBBC5848}"/>
    <dgm:cxn modelId="{85437168-9C01-4F36-B7BC-DDCD456B0CE4}" srcId="{66D3F8A5-9EF7-42A5-A84B-57BF196C07BC}" destId="{7AA9DFF2-A58B-4DD2-BDBF-6F8D935D706A}" srcOrd="0" destOrd="0" parTransId="{DFDE2947-EA83-40C6-9D14-C3CA233EBE00}" sibTransId="{3D8CC7C8-F729-4EE7-BE30-664A1BA24D6F}"/>
    <dgm:cxn modelId="{3EE26169-56EF-414F-8897-7C5494D31F04}" srcId="{F0A4E853-E06A-4708-B226-FBF2D5FC82D9}" destId="{BA875EF3-215D-4CC7-8345-82D6995005A4}" srcOrd="0" destOrd="0" parTransId="{953F0C5E-5543-48B0-A007-AD6C1BDD60CE}" sibTransId="{CAD0FBE0-CE19-4178-9C1F-25E88AD4DC82}"/>
    <dgm:cxn modelId="{8B480D71-E017-4ADE-90D3-B42DD0C120F7}" type="presOf" srcId="{3577BD26-AD51-45FC-B94C-F7A5C8CA6D49}" destId="{D788A32F-1BB8-4CD6-9DB2-CB737631C840}" srcOrd="0" destOrd="0" presId="urn:microsoft.com/office/officeart/2005/8/layout/chevron2"/>
    <dgm:cxn modelId="{CA484552-FC2D-4AEE-8734-158B9358B4C3}" type="presOf" srcId="{CB08B79B-FC73-404C-AD3E-40AC66971CD6}" destId="{B41C7CBF-F703-4921-A292-5ED2C3E85A7B}" srcOrd="0" destOrd="0" presId="urn:microsoft.com/office/officeart/2005/8/layout/chevron2"/>
    <dgm:cxn modelId="{0F66B072-D8AD-452F-AB7C-E2381CE474B9}" type="presOf" srcId="{2D0937DF-757C-43F3-9677-9BC33611C1EF}" destId="{AB34FD02-4483-4AB6-BB53-9B785DB5D73F}" srcOrd="0" destOrd="0" presId="urn:microsoft.com/office/officeart/2005/8/layout/chevron2"/>
    <dgm:cxn modelId="{DAFA3255-DF0E-4FA3-A120-7C325E4C25FF}" srcId="{C6CD694C-226D-43BD-A312-40399BF365AB}" destId="{C599BA73-48A8-47CC-B9A8-42CBCB1843F4}" srcOrd="0" destOrd="0" parTransId="{357BAE17-93AD-4B70-8EE2-240D394624E5}" sibTransId="{2FBEE404-3F4F-490C-9B00-232D6DDF2881}"/>
    <dgm:cxn modelId="{E3052F82-D97C-4FE0-BBB5-DF51A91F0F65}" srcId="{CB08B79B-FC73-404C-AD3E-40AC66971CD6}" destId="{A7E2751A-CBDF-4121-9C18-738A03FBD0F0}" srcOrd="0" destOrd="0" parTransId="{A5693F3E-909B-4803-9600-BE0C0589EFAC}" sibTransId="{B6E2BE50-E86E-4316-9B9E-F71131F162E7}"/>
    <dgm:cxn modelId="{5AB7E785-8F13-4453-8830-A3F197FF446E}" srcId="{78AA6ECC-9027-4EF3-B0CC-E6DCF6C2074E}" destId="{3C0BE34A-4B6E-4E6D-B8BF-8BB8736C0F5F}" srcOrd="0" destOrd="0" parTransId="{A657A712-8CE1-4F7B-8F0C-5AC62A3B757E}" sibTransId="{08F95C16-B12E-45B6-A7B8-3B8DE4022B18}"/>
    <dgm:cxn modelId="{9D3FBC87-FB56-4CD6-A272-1A63EFC1044A}" srcId="{8E942BF7-FF62-4E54-BA25-A20FAC13BE69}" destId="{B646013D-0B62-47C6-9694-47AFBDC7067C}" srcOrd="0" destOrd="0" parTransId="{288E106C-49B0-49A8-9F59-5C21C91948C8}" sibTransId="{D9F71076-DD13-49E5-AA33-456F65447A0C}"/>
    <dgm:cxn modelId="{9C0E148A-63FB-4688-9770-36FF1E7F315C}" type="presOf" srcId="{BA875EF3-215D-4CC7-8345-82D6995005A4}" destId="{1178236D-115A-42CE-8B68-867FB1B45492}" srcOrd="0" destOrd="0" presId="urn:microsoft.com/office/officeart/2005/8/layout/chevron2"/>
    <dgm:cxn modelId="{B6E2588D-12D7-4F80-B1FB-4A5816E36391}" type="presOf" srcId="{44BDA680-34D6-4E8C-85FD-98099587B2D0}" destId="{F4B1D890-79E6-4FA0-923D-208B4D04804F}" srcOrd="0" destOrd="0" presId="urn:microsoft.com/office/officeart/2005/8/layout/chevron2"/>
    <dgm:cxn modelId="{784AE68E-7A15-46EF-9504-35328E5EE2DE}" type="presOf" srcId="{66761365-95DB-484B-BAA3-A34DF3FC7519}" destId="{6FEBF2E7-B951-4BAB-9729-D1768D2F4B7F}" srcOrd="0" destOrd="0" presId="urn:microsoft.com/office/officeart/2005/8/layout/chevron2"/>
    <dgm:cxn modelId="{B6BD3390-5BA8-4C65-9C5D-B876BF2E0E06}" srcId="{8E2D0E2A-6FE8-4A6E-9EF8-7B634B1BD61F}" destId="{F0A4E853-E06A-4708-B226-FBF2D5FC82D9}" srcOrd="7" destOrd="0" parTransId="{2A3791BF-66BD-4150-BA35-BC5A103843B2}" sibTransId="{5D9B0241-5313-4468-9395-B97F5B7C5B7F}"/>
    <dgm:cxn modelId="{B4B29C95-4D94-4D44-BF8C-A6D78696A3BA}" srcId="{8E2D0E2A-6FE8-4A6E-9EF8-7B634B1BD61F}" destId="{510F1EA6-FF0C-4476-A43D-4D39A973D521}" srcOrd="9" destOrd="0" parTransId="{65184272-C730-46F3-8D86-71856113D44B}" sibTransId="{95EDB6D3-59DC-4E48-BCEE-68DD98E8CC81}"/>
    <dgm:cxn modelId="{BF68C7A1-E63E-40E0-95B3-A7297C575140}" type="presOf" srcId="{B646013D-0B62-47C6-9694-47AFBDC7067C}" destId="{86397061-AA4B-4715-AB57-36F35FBBF13D}" srcOrd="0" destOrd="0" presId="urn:microsoft.com/office/officeart/2005/8/layout/chevron2"/>
    <dgm:cxn modelId="{891D8DA2-F134-47FB-AF29-3D6D82458A0B}" srcId="{510F1EA6-FF0C-4476-A43D-4D39A973D521}" destId="{3577BD26-AD51-45FC-B94C-F7A5C8CA6D49}" srcOrd="0" destOrd="0" parTransId="{E855C340-4257-4C7F-B490-D3ED63E29275}" sibTransId="{7DA6438E-FB98-4917-B12A-24A7FC1AE189}"/>
    <dgm:cxn modelId="{1B99B1A8-1D30-42CE-84DC-D3F20D3C46BA}" type="presOf" srcId="{8E942BF7-FF62-4E54-BA25-A20FAC13BE69}" destId="{DFCBC399-05F6-469A-BF17-419C68B55935}" srcOrd="0" destOrd="0" presId="urn:microsoft.com/office/officeart/2005/8/layout/chevron2"/>
    <dgm:cxn modelId="{FEB773AE-6804-421E-955C-7BA9469E4735}" srcId="{8E2D0E2A-6FE8-4A6E-9EF8-7B634B1BD61F}" destId="{CC63989B-8748-42C2-BF28-E6944CE24A55}" srcOrd="2" destOrd="0" parTransId="{89A0A4AB-855E-4642-BA26-9D9C498266E0}" sibTransId="{71662932-0C93-4D82-B1FF-5D602DE88529}"/>
    <dgm:cxn modelId="{371757BE-2BD4-412E-A2C8-8D8F1905603D}" type="presOf" srcId="{78AA6ECC-9027-4EF3-B0CC-E6DCF6C2074E}" destId="{11F305F1-9467-4887-8809-DC2D9F03A49A}" srcOrd="0" destOrd="0" presId="urn:microsoft.com/office/officeart/2005/8/layout/chevron2"/>
    <dgm:cxn modelId="{24C093BE-B668-4A2D-AAF7-7BEA8EFE06AE}" srcId="{8E2D0E2A-6FE8-4A6E-9EF8-7B634B1BD61F}" destId="{8E942BF7-FF62-4E54-BA25-A20FAC13BE69}" srcOrd="0" destOrd="0" parTransId="{5DB4CA42-E5C3-4E23-A073-5220ED8FF1CC}" sibTransId="{4F890DA6-F501-4A31-B81D-ECE835BBFC85}"/>
    <dgm:cxn modelId="{49562BDC-A277-41A8-B139-BF51982EBC59}" srcId="{8E2D0E2A-6FE8-4A6E-9EF8-7B634B1BD61F}" destId="{78AA6ECC-9027-4EF3-B0CC-E6DCF6C2074E}" srcOrd="5" destOrd="0" parTransId="{2B42C40A-7AE2-4B24-944A-39B2AA2249EF}" sibTransId="{6C947080-642F-45BE-BA24-92BC32E354CA}"/>
    <dgm:cxn modelId="{62DF36E7-7A98-4435-84F0-36BE1B262953}" type="presOf" srcId="{8E2D0E2A-6FE8-4A6E-9EF8-7B634B1BD61F}" destId="{3CDFA539-1F4D-46B5-A684-F2EB26BD2669}" srcOrd="0" destOrd="0" presId="urn:microsoft.com/office/officeart/2005/8/layout/chevron2"/>
    <dgm:cxn modelId="{F5054BF6-919E-4BB5-914F-E0AB225275DB}" type="presOf" srcId="{3C0BE34A-4B6E-4E6D-B8BF-8BB8736C0F5F}" destId="{5ADBF270-5535-428B-AF0E-F5171433B7F8}" srcOrd="0" destOrd="0" presId="urn:microsoft.com/office/officeart/2005/8/layout/chevron2"/>
    <dgm:cxn modelId="{D45F6AFC-3ED7-48CB-AB52-49B85641C8B5}" srcId="{8E2D0E2A-6FE8-4A6E-9EF8-7B634B1BD61F}" destId="{C6CD694C-226D-43BD-A312-40399BF365AB}" srcOrd="6" destOrd="0" parTransId="{0A0CE51F-0BE1-4B19-9CD9-9B56AC27ED71}" sibTransId="{EBE840A1-C07B-4FAC-9D26-41A1F7A877D4}"/>
    <dgm:cxn modelId="{0991B9FF-8CE4-4619-BC6E-F1F77CC6A571}" srcId="{61670613-210B-4288-B3B5-213FBFA8D582}" destId="{2D0937DF-757C-43F3-9677-9BC33611C1EF}" srcOrd="0" destOrd="0" parTransId="{8117E26B-DF02-4F7C-855D-154156FBBDB6}" sibTransId="{916E0236-3B7C-4929-B7E0-8A55580C88F6}"/>
    <dgm:cxn modelId="{9DD2628B-D6D7-4868-8C78-7660F285F6F4}" type="presParOf" srcId="{3CDFA539-1F4D-46B5-A684-F2EB26BD2669}" destId="{97732822-197B-4F09-A349-B4888F66A8CD}" srcOrd="0" destOrd="0" presId="urn:microsoft.com/office/officeart/2005/8/layout/chevron2"/>
    <dgm:cxn modelId="{831DFBDB-8141-44AB-985A-CB30C7226175}" type="presParOf" srcId="{97732822-197B-4F09-A349-B4888F66A8CD}" destId="{DFCBC399-05F6-469A-BF17-419C68B55935}" srcOrd="0" destOrd="0" presId="urn:microsoft.com/office/officeart/2005/8/layout/chevron2"/>
    <dgm:cxn modelId="{4EA604C0-5230-4057-BFA7-FA86C24F1EF5}" type="presParOf" srcId="{97732822-197B-4F09-A349-B4888F66A8CD}" destId="{86397061-AA4B-4715-AB57-36F35FBBF13D}" srcOrd="1" destOrd="0" presId="urn:microsoft.com/office/officeart/2005/8/layout/chevron2"/>
    <dgm:cxn modelId="{8A46B74B-B201-4FCC-8A34-D03A5EF12096}" type="presParOf" srcId="{3CDFA539-1F4D-46B5-A684-F2EB26BD2669}" destId="{361E3471-05A5-40E9-804D-A9A49849BCF5}" srcOrd="1" destOrd="0" presId="urn:microsoft.com/office/officeart/2005/8/layout/chevron2"/>
    <dgm:cxn modelId="{674745D9-1E32-4125-9F84-F819F7CD93B8}" type="presParOf" srcId="{3CDFA539-1F4D-46B5-A684-F2EB26BD2669}" destId="{44206076-2F77-4B5F-A89E-022FC4BCA7B7}" srcOrd="2" destOrd="0" presId="urn:microsoft.com/office/officeart/2005/8/layout/chevron2"/>
    <dgm:cxn modelId="{B8500E92-7D09-44D3-8C18-E2DF59BDD0DC}" type="presParOf" srcId="{44206076-2F77-4B5F-A89E-022FC4BCA7B7}" destId="{B41C7CBF-F703-4921-A292-5ED2C3E85A7B}" srcOrd="0" destOrd="0" presId="urn:microsoft.com/office/officeart/2005/8/layout/chevron2"/>
    <dgm:cxn modelId="{FA5150B6-420E-4617-B139-7C79CE999E3A}" type="presParOf" srcId="{44206076-2F77-4B5F-A89E-022FC4BCA7B7}" destId="{D504B929-B7CF-4932-9F04-28F29F782221}" srcOrd="1" destOrd="0" presId="urn:microsoft.com/office/officeart/2005/8/layout/chevron2"/>
    <dgm:cxn modelId="{096882BB-3113-4679-A00D-EC260F6074AA}" type="presParOf" srcId="{3CDFA539-1F4D-46B5-A684-F2EB26BD2669}" destId="{225AABC3-3A3D-4E83-ADB8-AE990BFDF059}" srcOrd="3" destOrd="0" presId="urn:microsoft.com/office/officeart/2005/8/layout/chevron2"/>
    <dgm:cxn modelId="{0E8B3039-E8A9-41B8-8694-9525EA5D9077}" type="presParOf" srcId="{3CDFA539-1F4D-46B5-A684-F2EB26BD2669}" destId="{69795CCA-90F2-4C7D-99EA-1D12DE9E78AC}" srcOrd="4" destOrd="0" presId="urn:microsoft.com/office/officeart/2005/8/layout/chevron2"/>
    <dgm:cxn modelId="{6EEC06E4-31C4-4832-B303-6F7CBA87059C}" type="presParOf" srcId="{69795CCA-90F2-4C7D-99EA-1D12DE9E78AC}" destId="{2D4ACB10-4387-472D-ADDD-02E2A355450B}" srcOrd="0" destOrd="0" presId="urn:microsoft.com/office/officeart/2005/8/layout/chevron2"/>
    <dgm:cxn modelId="{E1DCD8F7-277C-4773-A025-8AEC477E9458}" type="presParOf" srcId="{69795CCA-90F2-4C7D-99EA-1D12DE9E78AC}" destId="{F4B1D890-79E6-4FA0-923D-208B4D04804F}" srcOrd="1" destOrd="0" presId="urn:microsoft.com/office/officeart/2005/8/layout/chevron2"/>
    <dgm:cxn modelId="{9B80349F-5AF5-45BF-A5CE-D1F75E4661A1}" type="presParOf" srcId="{3CDFA539-1F4D-46B5-A684-F2EB26BD2669}" destId="{0D5EF62B-00FC-4748-A2F4-4F73AED47A0E}" srcOrd="5" destOrd="0" presId="urn:microsoft.com/office/officeart/2005/8/layout/chevron2"/>
    <dgm:cxn modelId="{93C44CF1-4572-4E98-8B0F-0D33E4E0D5DE}" type="presParOf" srcId="{3CDFA539-1F4D-46B5-A684-F2EB26BD2669}" destId="{58EBD7F9-6232-4633-B677-AE901B5801C9}" srcOrd="6" destOrd="0" presId="urn:microsoft.com/office/officeart/2005/8/layout/chevron2"/>
    <dgm:cxn modelId="{5B2933E2-0A48-4AC3-957B-B48944958770}" type="presParOf" srcId="{58EBD7F9-6232-4633-B677-AE901B5801C9}" destId="{24C9DBDB-A66B-4A3C-B4DA-D167E8395CDB}" srcOrd="0" destOrd="0" presId="urn:microsoft.com/office/officeart/2005/8/layout/chevron2"/>
    <dgm:cxn modelId="{C29D6F0F-7F90-41BA-8F98-81B29DA934DC}" type="presParOf" srcId="{58EBD7F9-6232-4633-B677-AE901B5801C9}" destId="{5ED20FFA-91B9-4D3F-AF0A-2F8E24E3B374}" srcOrd="1" destOrd="0" presId="urn:microsoft.com/office/officeart/2005/8/layout/chevron2"/>
    <dgm:cxn modelId="{39B4C1FF-1FA2-4D49-A632-FB373A871BEA}" type="presParOf" srcId="{3CDFA539-1F4D-46B5-A684-F2EB26BD2669}" destId="{F9FDC249-EB31-424A-999B-87F3460E2CDF}" srcOrd="7" destOrd="0" presId="urn:microsoft.com/office/officeart/2005/8/layout/chevron2"/>
    <dgm:cxn modelId="{2887E63B-BF62-4495-9D29-8CB5EFDBDB2A}" type="presParOf" srcId="{3CDFA539-1F4D-46B5-A684-F2EB26BD2669}" destId="{780EEB42-85E5-4AFC-8C29-F687CA601FCE}" srcOrd="8" destOrd="0" presId="urn:microsoft.com/office/officeart/2005/8/layout/chevron2"/>
    <dgm:cxn modelId="{F1263D88-B6C1-41E1-B9CA-1470495C6649}" type="presParOf" srcId="{780EEB42-85E5-4AFC-8C29-F687CA601FCE}" destId="{82B972D6-E5A4-4900-A7FB-3F8C10F1D90F}" srcOrd="0" destOrd="0" presId="urn:microsoft.com/office/officeart/2005/8/layout/chevron2"/>
    <dgm:cxn modelId="{8C9CD42C-74C6-445A-87E2-4DABE9B5871E}" type="presParOf" srcId="{780EEB42-85E5-4AFC-8C29-F687CA601FCE}" destId="{AB34FD02-4483-4AB6-BB53-9B785DB5D73F}" srcOrd="1" destOrd="0" presId="urn:microsoft.com/office/officeart/2005/8/layout/chevron2"/>
    <dgm:cxn modelId="{60EEAF66-202F-4E63-8168-9FB577B65406}" type="presParOf" srcId="{3CDFA539-1F4D-46B5-A684-F2EB26BD2669}" destId="{06A8876E-116E-4998-B567-E37BF241D9F8}" srcOrd="9" destOrd="0" presId="urn:microsoft.com/office/officeart/2005/8/layout/chevron2"/>
    <dgm:cxn modelId="{28FA2057-6DC5-45DB-B704-69B1469A05E1}" type="presParOf" srcId="{3CDFA539-1F4D-46B5-A684-F2EB26BD2669}" destId="{0ECFCE0A-C0BC-4966-BF29-D53232DABB71}" srcOrd="10" destOrd="0" presId="urn:microsoft.com/office/officeart/2005/8/layout/chevron2"/>
    <dgm:cxn modelId="{34ECC651-A89D-4E59-BD8F-88CD81AB297B}" type="presParOf" srcId="{0ECFCE0A-C0BC-4966-BF29-D53232DABB71}" destId="{11F305F1-9467-4887-8809-DC2D9F03A49A}" srcOrd="0" destOrd="0" presId="urn:microsoft.com/office/officeart/2005/8/layout/chevron2"/>
    <dgm:cxn modelId="{484B5C3A-D716-4317-82D2-5BEF0B87F15D}" type="presParOf" srcId="{0ECFCE0A-C0BC-4966-BF29-D53232DABB71}" destId="{5ADBF270-5535-428B-AF0E-F5171433B7F8}" srcOrd="1" destOrd="0" presId="urn:microsoft.com/office/officeart/2005/8/layout/chevron2"/>
    <dgm:cxn modelId="{383AED84-7DE3-498A-BA8F-5AB7AC8531FD}" type="presParOf" srcId="{3CDFA539-1F4D-46B5-A684-F2EB26BD2669}" destId="{1DFCF121-4A20-464D-9BD8-E65297DE556A}" srcOrd="11" destOrd="0" presId="urn:microsoft.com/office/officeart/2005/8/layout/chevron2"/>
    <dgm:cxn modelId="{E469C4DC-DA72-477B-967F-1663B1B50874}" type="presParOf" srcId="{3CDFA539-1F4D-46B5-A684-F2EB26BD2669}" destId="{D5F41872-A026-4F79-B304-1A004A64F2BB}" srcOrd="12" destOrd="0" presId="urn:microsoft.com/office/officeart/2005/8/layout/chevron2"/>
    <dgm:cxn modelId="{CDDB864A-A2B0-417E-883C-19E84AC1AB85}" type="presParOf" srcId="{D5F41872-A026-4F79-B304-1A004A64F2BB}" destId="{511F25E9-16DF-4E8C-AD1C-761B65C6393F}" srcOrd="0" destOrd="0" presId="urn:microsoft.com/office/officeart/2005/8/layout/chevron2"/>
    <dgm:cxn modelId="{E22F8DD9-22EC-4A74-B809-71D1492ED0BA}" type="presParOf" srcId="{D5F41872-A026-4F79-B304-1A004A64F2BB}" destId="{B1D4BAB4-F1FD-4F41-BE3D-476F2B06B9D6}" srcOrd="1" destOrd="0" presId="urn:microsoft.com/office/officeart/2005/8/layout/chevron2"/>
    <dgm:cxn modelId="{41D7CA5F-80F3-49A2-ABD2-57D306231577}" type="presParOf" srcId="{3CDFA539-1F4D-46B5-A684-F2EB26BD2669}" destId="{870C8368-0E95-4486-9664-92F4EF63EE4B}" srcOrd="13" destOrd="0" presId="urn:microsoft.com/office/officeart/2005/8/layout/chevron2"/>
    <dgm:cxn modelId="{FD1CE639-9572-4B42-94AE-31201A20E516}" type="presParOf" srcId="{3CDFA539-1F4D-46B5-A684-F2EB26BD2669}" destId="{A36A65D0-13EF-4512-B127-D444A0DBB24F}" srcOrd="14" destOrd="0" presId="urn:microsoft.com/office/officeart/2005/8/layout/chevron2"/>
    <dgm:cxn modelId="{8E594D3C-B29F-49EC-8E66-A2F4A8FBE5FC}" type="presParOf" srcId="{A36A65D0-13EF-4512-B127-D444A0DBB24F}" destId="{DB53B766-779B-42EE-AEF6-FA1024174D49}" srcOrd="0" destOrd="0" presId="urn:microsoft.com/office/officeart/2005/8/layout/chevron2"/>
    <dgm:cxn modelId="{8A2F0527-9200-4D68-96E4-17731C4A6A40}" type="presParOf" srcId="{A36A65D0-13EF-4512-B127-D444A0DBB24F}" destId="{1178236D-115A-42CE-8B68-867FB1B45492}" srcOrd="1" destOrd="0" presId="urn:microsoft.com/office/officeart/2005/8/layout/chevron2"/>
    <dgm:cxn modelId="{5305B297-3C89-4268-B3FF-4C2D8237F695}" type="presParOf" srcId="{3CDFA539-1F4D-46B5-A684-F2EB26BD2669}" destId="{DA387A31-EB80-4118-B1C7-6A8763F2FB47}" srcOrd="15" destOrd="0" presId="urn:microsoft.com/office/officeart/2005/8/layout/chevron2"/>
    <dgm:cxn modelId="{06537994-D9FD-43AB-BC5A-DFD98FC95C9E}" type="presParOf" srcId="{3CDFA539-1F4D-46B5-A684-F2EB26BD2669}" destId="{FDA9540B-F809-42AC-A016-61DC1528C3F8}" srcOrd="16" destOrd="0" presId="urn:microsoft.com/office/officeart/2005/8/layout/chevron2"/>
    <dgm:cxn modelId="{EE02363A-3136-416E-B15C-90C52779BA7C}" type="presParOf" srcId="{FDA9540B-F809-42AC-A016-61DC1528C3F8}" destId="{865F4325-DD81-4C36-A1F5-E20AB4397823}" srcOrd="0" destOrd="0" presId="urn:microsoft.com/office/officeart/2005/8/layout/chevron2"/>
    <dgm:cxn modelId="{4FAEAF26-DDA8-43CC-8009-71FBC8F4A138}" type="presParOf" srcId="{FDA9540B-F809-42AC-A016-61DC1528C3F8}" destId="{6FEBF2E7-B951-4BAB-9729-D1768D2F4B7F}" srcOrd="1" destOrd="0" presId="urn:microsoft.com/office/officeart/2005/8/layout/chevron2"/>
    <dgm:cxn modelId="{79A815CB-CEDD-40F1-93B5-EA479BE2CFAA}" type="presParOf" srcId="{3CDFA539-1F4D-46B5-A684-F2EB26BD2669}" destId="{4C0CDB5C-FB5D-4CA7-B58E-8BA4B00032C9}" srcOrd="17" destOrd="0" presId="urn:microsoft.com/office/officeart/2005/8/layout/chevron2"/>
    <dgm:cxn modelId="{5CDF1F69-256D-4B2E-92B7-542CFF4D0A58}" type="presParOf" srcId="{3CDFA539-1F4D-46B5-A684-F2EB26BD2669}" destId="{A218F987-C25B-45B3-9EAF-2B6CC0507049}" srcOrd="18" destOrd="0" presId="urn:microsoft.com/office/officeart/2005/8/layout/chevron2"/>
    <dgm:cxn modelId="{D05954F7-0426-40C8-AAE8-D2ABBD118932}" type="presParOf" srcId="{A218F987-C25B-45B3-9EAF-2B6CC0507049}" destId="{FA436A5E-9E9E-4BCC-880E-13E68454C9D8}" srcOrd="0" destOrd="0" presId="urn:microsoft.com/office/officeart/2005/8/layout/chevron2"/>
    <dgm:cxn modelId="{160BBC8E-7A79-4C6D-B7DA-359466074353}" type="presParOf" srcId="{A218F987-C25B-45B3-9EAF-2B6CC0507049}" destId="{D788A32F-1BB8-4CD6-9DB2-CB737631C840}" srcOrd="1" destOrd="0" presId="urn:microsoft.com/office/officeart/2005/8/layout/chevron2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F595A-A521-4002-93C8-F53873486798}">
      <dsp:nvSpPr>
        <dsp:cNvPr id="0" name=""/>
        <dsp:cNvSpPr/>
      </dsp:nvSpPr>
      <dsp:spPr>
        <a:xfrm>
          <a:off x="1653383" y="613758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18744" y="657576"/>
        <a:ext cx="19016" cy="3803"/>
      </dsp:txXfrm>
    </dsp:sp>
    <dsp:sp modelId="{ED6FEE46-E0FB-4ECA-ADEA-1B8249A696EC}">
      <dsp:nvSpPr>
        <dsp:cNvPr id="0" name=""/>
        <dsp:cNvSpPr/>
      </dsp:nvSpPr>
      <dsp:spPr>
        <a:xfrm>
          <a:off x="1543" y="163386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Define Purpose</a:t>
          </a:r>
        </a:p>
      </dsp:txBody>
      <dsp:txXfrm>
        <a:off x="1543" y="163386"/>
        <a:ext cx="1653640" cy="992184"/>
      </dsp:txXfrm>
    </dsp:sp>
    <dsp:sp modelId="{AD115136-55A4-447B-8EEF-89D2F81F214B}">
      <dsp:nvSpPr>
        <dsp:cNvPr id="0" name=""/>
        <dsp:cNvSpPr/>
      </dsp:nvSpPr>
      <dsp:spPr>
        <a:xfrm>
          <a:off x="3687361" y="613758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3"/>
              <a:satOff val="-598"/>
              <a:lumOff val="2396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2721" y="657576"/>
        <a:ext cx="19016" cy="3803"/>
      </dsp:txXfrm>
    </dsp:sp>
    <dsp:sp modelId="{FB11F879-568D-4135-8D1B-9BC46B03B1F8}">
      <dsp:nvSpPr>
        <dsp:cNvPr id="0" name=""/>
        <dsp:cNvSpPr/>
      </dsp:nvSpPr>
      <dsp:spPr>
        <a:xfrm>
          <a:off x="2035521" y="163386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1753"/>
                <a:satOff val="-569"/>
                <a:lumOff val="24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1753"/>
                <a:satOff val="-569"/>
                <a:lumOff val="24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1753"/>
                <a:satOff val="-569"/>
                <a:lumOff val="24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Develop Plan</a:t>
          </a:r>
        </a:p>
      </dsp:txBody>
      <dsp:txXfrm>
        <a:off x="2035521" y="163386"/>
        <a:ext cx="1653640" cy="992184"/>
      </dsp:txXfrm>
    </dsp:sp>
    <dsp:sp modelId="{7FB7E498-5DC8-434A-A016-C71F9FE86AD3}">
      <dsp:nvSpPr>
        <dsp:cNvPr id="0" name=""/>
        <dsp:cNvSpPr/>
      </dsp:nvSpPr>
      <dsp:spPr>
        <a:xfrm>
          <a:off x="5721338" y="613758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69845"/>
              <a:satOff val="-1196"/>
              <a:lumOff val="479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6698" y="657576"/>
        <a:ext cx="19016" cy="3803"/>
      </dsp:txXfrm>
    </dsp:sp>
    <dsp:sp modelId="{4BAE232B-64B6-460A-B53B-B005BAB5D534}">
      <dsp:nvSpPr>
        <dsp:cNvPr id="0" name=""/>
        <dsp:cNvSpPr/>
      </dsp:nvSpPr>
      <dsp:spPr>
        <a:xfrm>
          <a:off x="4069498" y="163386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3506"/>
                <a:satOff val="-1137"/>
                <a:lumOff val="48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3506"/>
                <a:satOff val="-1137"/>
                <a:lumOff val="48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3506"/>
                <a:satOff val="-1137"/>
                <a:lumOff val="48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Define Characteristics</a:t>
          </a:r>
        </a:p>
      </dsp:txBody>
      <dsp:txXfrm>
        <a:off x="4069498" y="163386"/>
        <a:ext cx="1653640" cy="992184"/>
      </dsp:txXfrm>
    </dsp:sp>
    <dsp:sp modelId="{218F2ABC-8DE0-4B42-A737-DBAC0771CCA2}">
      <dsp:nvSpPr>
        <dsp:cNvPr id="0" name=""/>
        <dsp:cNvSpPr/>
      </dsp:nvSpPr>
      <dsp:spPr>
        <a:xfrm>
          <a:off x="828363" y="1153770"/>
          <a:ext cx="6101932" cy="349737"/>
        </a:xfrm>
        <a:custGeom>
          <a:avLst/>
          <a:gdLst/>
          <a:ahLst/>
          <a:cxnLst/>
          <a:rect l="0" t="0" r="0" b="0"/>
          <a:pathLst>
            <a:path>
              <a:moveTo>
                <a:pt x="6101932" y="0"/>
              </a:moveTo>
              <a:lnTo>
                <a:pt x="6101932" y="191968"/>
              </a:lnTo>
              <a:lnTo>
                <a:pt x="0" y="191968"/>
              </a:lnTo>
              <a:lnTo>
                <a:pt x="0" y="349737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04768"/>
              <a:satOff val="-1794"/>
              <a:lumOff val="718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6485" y="1326737"/>
        <a:ext cx="305688" cy="3803"/>
      </dsp:txXfrm>
    </dsp:sp>
    <dsp:sp modelId="{BEA955C1-39DC-42D5-A098-5B2E1EEB87CE}">
      <dsp:nvSpPr>
        <dsp:cNvPr id="0" name=""/>
        <dsp:cNvSpPr/>
      </dsp:nvSpPr>
      <dsp:spPr>
        <a:xfrm>
          <a:off x="6103476" y="163386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95259"/>
                <a:satOff val="-1706"/>
                <a:lumOff val="7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5259"/>
                <a:satOff val="-1706"/>
                <a:lumOff val="7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5259"/>
                <a:satOff val="-1706"/>
                <a:lumOff val="7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Determine Structure</a:t>
          </a:r>
        </a:p>
      </dsp:txBody>
      <dsp:txXfrm>
        <a:off x="6103476" y="163386"/>
        <a:ext cx="1653640" cy="992184"/>
      </dsp:txXfrm>
    </dsp:sp>
    <dsp:sp modelId="{2E580BB3-2627-4B23-A206-9E23863998A2}">
      <dsp:nvSpPr>
        <dsp:cNvPr id="0" name=""/>
        <dsp:cNvSpPr/>
      </dsp:nvSpPr>
      <dsp:spPr>
        <a:xfrm>
          <a:off x="1653383" y="1986280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39690"/>
              <a:satOff val="-2392"/>
              <a:lumOff val="9584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18744" y="2030098"/>
        <a:ext cx="19016" cy="3803"/>
      </dsp:txXfrm>
    </dsp:sp>
    <dsp:sp modelId="{218EBC79-7624-4A63-8E6F-CEC29F7F2354}">
      <dsp:nvSpPr>
        <dsp:cNvPr id="0" name=""/>
        <dsp:cNvSpPr/>
      </dsp:nvSpPr>
      <dsp:spPr>
        <a:xfrm>
          <a:off x="1543" y="1535907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27012"/>
                <a:satOff val="-2275"/>
                <a:lumOff val="9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27012"/>
                <a:satOff val="-2275"/>
                <a:lumOff val="9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27012"/>
                <a:satOff val="-2275"/>
                <a:lumOff val="9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Conduct Sensitivity Analysis</a:t>
          </a:r>
        </a:p>
      </dsp:txBody>
      <dsp:txXfrm>
        <a:off x="1543" y="1535907"/>
        <a:ext cx="1653640" cy="992184"/>
      </dsp:txXfrm>
    </dsp:sp>
    <dsp:sp modelId="{1D632A14-BC55-4AF9-AADC-F5B0E4BFDEA8}">
      <dsp:nvSpPr>
        <dsp:cNvPr id="0" name=""/>
        <dsp:cNvSpPr/>
      </dsp:nvSpPr>
      <dsp:spPr>
        <a:xfrm>
          <a:off x="3687361" y="1986280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2721" y="2030098"/>
        <a:ext cx="19016" cy="3803"/>
      </dsp:txXfrm>
    </dsp:sp>
    <dsp:sp modelId="{B10B99A2-9C0C-4151-A1C6-57BBDA4A877E}">
      <dsp:nvSpPr>
        <dsp:cNvPr id="0" name=""/>
        <dsp:cNvSpPr/>
      </dsp:nvSpPr>
      <dsp:spPr>
        <a:xfrm>
          <a:off x="2035521" y="1535907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8765"/>
                <a:satOff val="-2844"/>
                <a:lumOff val="12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58765"/>
                <a:satOff val="-2844"/>
                <a:lumOff val="12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58765"/>
                <a:satOff val="-2844"/>
                <a:lumOff val="12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Develop Point Estimate</a:t>
          </a:r>
        </a:p>
      </dsp:txBody>
      <dsp:txXfrm>
        <a:off x="2035521" y="1535907"/>
        <a:ext cx="1653640" cy="992184"/>
      </dsp:txXfrm>
    </dsp:sp>
    <dsp:sp modelId="{DBFA2F84-8333-4F35-876B-7103D80AE9A4}">
      <dsp:nvSpPr>
        <dsp:cNvPr id="0" name=""/>
        <dsp:cNvSpPr/>
      </dsp:nvSpPr>
      <dsp:spPr>
        <a:xfrm>
          <a:off x="5721338" y="1986280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09535"/>
              <a:satOff val="-3589"/>
              <a:lumOff val="14376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6698" y="2030098"/>
        <a:ext cx="19016" cy="3803"/>
      </dsp:txXfrm>
    </dsp:sp>
    <dsp:sp modelId="{0F405364-F608-4781-BADE-1BBD3B8108CF}">
      <dsp:nvSpPr>
        <dsp:cNvPr id="0" name=""/>
        <dsp:cNvSpPr/>
      </dsp:nvSpPr>
      <dsp:spPr>
        <a:xfrm>
          <a:off x="4069498" y="1535907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90518"/>
                <a:satOff val="-3412"/>
                <a:lumOff val="14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90518"/>
                <a:satOff val="-3412"/>
                <a:lumOff val="14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90518"/>
                <a:satOff val="-3412"/>
                <a:lumOff val="14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Obtain Data</a:t>
          </a:r>
        </a:p>
      </dsp:txBody>
      <dsp:txXfrm>
        <a:off x="4069498" y="1535907"/>
        <a:ext cx="1653640" cy="992184"/>
      </dsp:txXfrm>
    </dsp:sp>
    <dsp:sp modelId="{62582B5D-85C1-4DB7-97AD-877C9AA29928}">
      <dsp:nvSpPr>
        <dsp:cNvPr id="0" name=""/>
        <dsp:cNvSpPr/>
      </dsp:nvSpPr>
      <dsp:spPr>
        <a:xfrm>
          <a:off x="828363" y="2526292"/>
          <a:ext cx="6101932" cy="349737"/>
        </a:xfrm>
        <a:custGeom>
          <a:avLst/>
          <a:gdLst/>
          <a:ahLst/>
          <a:cxnLst/>
          <a:rect l="0" t="0" r="0" b="0"/>
          <a:pathLst>
            <a:path>
              <a:moveTo>
                <a:pt x="6101932" y="0"/>
              </a:moveTo>
              <a:lnTo>
                <a:pt x="6101932" y="191968"/>
              </a:lnTo>
              <a:lnTo>
                <a:pt x="0" y="191968"/>
              </a:lnTo>
              <a:lnTo>
                <a:pt x="0" y="349737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44458"/>
              <a:satOff val="-4187"/>
              <a:lumOff val="1677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6485" y="2699258"/>
        <a:ext cx="305688" cy="3803"/>
      </dsp:txXfrm>
    </dsp:sp>
    <dsp:sp modelId="{EE18B508-5B12-4580-8131-F7FEED6D141B}">
      <dsp:nvSpPr>
        <dsp:cNvPr id="0" name=""/>
        <dsp:cNvSpPr/>
      </dsp:nvSpPr>
      <dsp:spPr>
        <a:xfrm>
          <a:off x="6103476" y="1535907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22271"/>
                <a:satOff val="-3981"/>
                <a:lumOff val="169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22271"/>
                <a:satOff val="-3981"/>
                <a:lumOff val="169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22271"/>
                <a:satOff val="-3981"/>
                <a:lumOff val="169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ID Ground Rules &amp; Exceptions</a:t>
          </a:r>
        </a:p>
      </dsp:txBody>
      <dsp:txXfrm>
        <a:off x="6103476" y="1535907"/>
        <a:ext cx="1653640" cy="992184"/>
      </dsp:txXfrm>
    </dsp:sp>
    <dsp:sp modelId="{D51EF362-F45C-4A53-BEE1-1A31224E1E33}">
      <dsp:nvSpPr>
        <dsp:cNvPr id="0" name=""/>
        <dsp:cNvSpPr/>
      </dsp:nvSpPr>
      <dsp:spPr>
        <a:xfrm>
          <a:off x="1653383" y="3358801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79380"/>
              <a:satOff val="-4785"/>
              <a:lumOff val="1916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18744" y="3402619"/>
        <a:ext cx="19016" cy="3803"/>
      </dsp:txXfrm>
    </dsp:sp>
    <dsp:sp modelId="{A64D2688-CA7C-401D-A538-EF43054C9510}">
      <dsp:nvSpPr>
        <dsp:cNvPr id="0" name=""/>
        <dsp:cNvSpPr/>
      </dsp:nvSpPr>
      <dsp:spPr>
        <a:xfrm>
          <a:off x="1543" y="2908429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54024"/>
                <a:satOff val="-4550"/>
                <a:lumOff val="19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54024"/>
                <a:satOff val="-4550"/>
                <a:lumOff val="19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54024"/>
                <a:satOff val="-4550"/>
                <a:lumOff val="19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Risk &amp; Uncertainty Analysis</a:t>
          </a:r>
        </a:p>
      </dsp:txBody>
      <dsp:txXfrm>
        <a:off x="1543" y="2908429"/>
        <a:ext cx="1653640" cy="992184"/>
      </dsp:txXfrm>
    </dsp:sp>
    <dsp:sp modelId="{AD6DC2C8-77D9-41A1-ACDD-EFF211F65812}">
      <dsp:nvSpPr>
        <dsp:cNvPr id="0" name=""/>
        <dsp:cNvSpPr/>
      </dsp:nvSpPr>
      <dsp:spPr>
        <a:xfrm>
          <a:off x="3687361" y="3358801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14303"/>
              <a:satOff val="-5383"/>
              <a:lumOff val="21564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2721" y="3402619"/>
        <a:ext cx="19016" cy="3803"/>
      </dsp:txXfrm>
    </dsp:sp>
    <dsp:sp modelId="{1CDB47DF-187E-448B-B1D5-A1E7883B3C49}">
      <dsp:nvSpPr>
        <dsp:cNvPr id="0" name=""/>
        <dsp:cNvSpPr/>
      </dsp:nvSpPr>
      <dsp:spPr>
        <a:xfrm>
          <a:off x="2035521" y="2908429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85777"/>
                <a:satOff val="-5119"/>
                <a:lumOff val="21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85777"/>
                <a:satOff val="-5119"/>
                <a:lumOff val="21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85777"/>
                <a:satOff val="-5119"/>
                <a:lumOff val="21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Document Estimate</a:t>
          </a:r>
        </a:p>
      </dsp:txBody>
      <dsp:txXfrm>
        <a:off x="2035521" y="2908429"/>
        <a:ext cx="1653640" cy="992184"/>
      </dsp:txXfrm>
    </dsp:sp>
    <dsp:sp modelId="{1564F523-79AB-4847-9DBB-F5A4C3C0330F}">
      <dsp:nvSpPr>
        <dsp:cNvPr id="0" name=""/>
        <dsp:cNvSpPr/>
      </dsp:nvSpPr>
      <dsp:spPr>
        <a:xfrm>
          <a:off x="5721338" y="3358801"/>
          <a:ext cx="34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37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6698" y="3402619"/>
        <a:ext cx="19016" cy="3803"/>
      </dsp:txXfrm>
    </dsp:sp>
    <dsp:sp modelId="{00A6611A-1A26-4BF1-B937-7770E0C7515F}">
      <dsp:nvSpPr>
        <dsp:cNvPr id="0" name=""/>
        <dsp:cNvSpPr/>
      </dsp:nvSpPr>
      <dsp:spPr>
        <a:xfrm>
          <a:off x="4069498" y="2908429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17530"/>
                <a:satOff val="-5687"/>
                <a:lumOff val="24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17530"/>
                <a:satOff val="-5687"/>
                <a:lumOff val="24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17530"/>
                <a:satOff val="-5687"/>
                <a:lumOff val="24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Present for Management Approval</a:t>
          </a:r>
        </a:p>
      </dsp:txBody>
      <dsp:txXfrm>
        <a:off x="4069498" y="2908429"/>
        <a:ext cx="1653640" cy="992184"/>
      </dsp:txXfrm>
    </dsp:sp>
    <dsp:sp modelId="{3C1BE5C2-37B8-44FB-9ABC-FFBB0161A62E}">
      <dsp:nvSpPr>
        <dsp:cNvPr id="0" name=""/>
        <dsp:cNvSpPr/>
      </dsp:nvSpPr>
      <dsp:spPr>
        <a:xfrm>
          <a:off x="6103476" y="2908429"/>
          <a:ext cx="1653640" cy="99218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Update to Reflect Actuals</a:t>
          </a:r>
        </a:p>
      </dsp:txBody>
      <dsp:txXfrm>
        <a:off x="6103476" y="2908429"/>
        <a:ext cx="1653640" cy="992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BC399-05F6-469A-BF17-419C68B55935}">
      <dsp:nvSpPr>
        <dsp:cNvPr id="0" name=""/>
        <dsp:cNvSpPr/>
      </dsp:nvSpPr>
      <dsp:spPr>
        <a:xfrm rot="5400000">
          <a:off x="-79593" y="82382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/>
            </a:rPr>
            <a:t>1</a:t>
          </a:r>
          <a:endParaRPr lang="en-US" sz="1800" b="1" kern="1200" dirty="0">
            <a:effectLst/>
          </a:endParaRPr>
        </a:p>
      </dsp:txBody>
      <dsp:txXfrm rot="-5400000">
        <a:off x="1" y="188507"/>
        <a:ext cx="371435" cy="159187"/>
      </dsp:txXfrm>
    </dsp:sp>
    <dsp:sp modelId="{86397061-AA4B-4715-AB57-36F35FBBF13D}">
      <dsp:nvSpPr>
        <dsp:cNvPr id="0" name=""/>
        <dsp:cNvSpPr/>
      </dsp:nvSpPr>
      <dsp:spPr>
        <a:xfrm rot="5400000">
          <a:off x="3797180" y="-3424111"/>
          <a:ext cx="345085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Develop a Work Plan for the Estimate </a:t>
          </a:r>
          <a:endParaRPr lang="en-US" sz="1700" kern="1200" dirty="0"/>
        </a:p>
      </dsp:txBody>
      <dsp:txXfrm rot="-5400000">
        <a:off x="371435" y="18480"/>
        <a:ext cx="7179730" cy="311393"/>
      </dsp:txXfrm>
    </dsp:sp>
    <dsp:sp modelId="{B41C7CBF-F703-4921-A292-5ED2C3E85A7B}">
      <dsp:nvSpPr>
        <dsp:cNvPr id="0" name=""/>
        <dsp:cNvSpPr/>
      </dsp:nvSpPr>
      <dsp:spPr>
        <a:xfrm rot="5400000">
          <a:off x="-79593" y="553492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8809"/>
                <a:satOff val="-695"/>
                <a:lumOff val="29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8809"/>
                <a:satOff val="-695"/>
                <a:lumOff val="29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8809"/>
                <a:satOff val="-695"/>
                <a:lumOff val="29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/>
              <a:latin typeface="Calibri" panose="020F0502020204030204"/>
              <a:ea typeface="+mn-ea"/>
              <a:cs typeface="+mn-cs"/>
            </a:rPr>
            <a:t>2</a:t>
          </a:r>
          <a:endParaRPr lang="en-US" sz="1800" b="1" kern="1200" dirty="0">
            <a:effectLst/>
            <a:latin typeface="Calibri" panose="020F0502020204030204"/>
            <a:ea typeface="+mn-ea"/>
            <a:cs typeface="+mn-cs"/>
          </a:endParaRPr>
        </a:p>
      </dsp:txBody>
      <dsp:txXfrm rot="-5400000">
        <a:off x="1" y="659617"/>
        <a:ext cx="371435" cy="159187"/>
      </dsp:txXfrm>
    </dsp:sp>
    <dsp:sp modelId="{D504B929-B7CF-4932-9F04-28F29F782221}">
      <dsp:nvSpPr>
        <dsp:cNvPr id="0" name=""/>
        <dsp:cNvSpPr/>
      </dsp:nvSpPr>
      <dsp:spPr>
        <a:xfrm rot="5400000">
          <a:off x="3797271" y="-2951937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8809"/>
              <a:satOff val="-695"/>
              <a:lumOff val="29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Hold a Kick-Off Meeting with the Team</a:t>
          </a:r>
          <a:endParaRPr lang="en-US" sz="1700" kern="1200" dirty="0"/>
        </a:p>
      </dsp:txBody>
      <dsp:txXfrm rot="-5400000">
        <a:off x="371436" y="490735"/>
        <a:ext cx="7179739" cy="311230"/>
      </dsp:txXfrm>
    </dsp:sp>
    <dsp:sp modelId="{2D4ACB10-4387-472D-ADDD-02E2A355450B}">
      <dsp:nvSpPr>
        <dsp:cNvPr id="0" name=""/>
        <dsp:cNvSpPr/>
      </dsp:nvSpPr>
      <dsp:spPr>
        <a:xfrm rot="5400000">
          <a:off x="-79593" y="1024601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7618"/>
                <a:satOff val="-1390"/>
                <a:lumOff val="59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7618"/>
                <a:satOff val="-1390"/>
                <a:lumOff val="59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7618"/>
                <a:satOff val="-1390"/>
                <a:lumOff val="59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effectLst/>
              <a:latin typeface="Calibri" panose="020F0502020204030204"/>
              <a:ea typeface="+mn-ea"/>
              <a:cs typeface="+mn-cs"/>
            </a:rPr>
            <a:t>3</a:t>
          </a:r>
          <a:endParaRPr lang="en-US" sz="1800" b="1" kern="1200" dirty="0">
            <a:effectLst/>
            <a:latin typeface="Calibri" panose="020F0502020204030204"/>
            <a:ea typeface="+mn-ea"/>
            <a:cs typeface="+mn-cs"/>
          </a:endParaRPr>
        </a:p>
      </dsp:txBody>
      <dsp:txXfrm rot="-5400000">
        <a:off x="1" y="1130726"/>
        <a:ext cx="371435" cy="159187"/>
      </dsp:txXfrm>
    </dsp:sp>
    <dsp:sp modelId="{F4B1D890-79E6-4FA0-923D-208B4D04804F}">
      <dsp:nvSpPr>
        <dsp:cNvPr id="0" name=""/>
        <dsp:cNvSpPr/>
      </dsp:nvSpPr>
      <dsp:spPr>
        <a:xfrm rot="5400000">
          <a:off x="3797271" y="-2480827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77618"/>
              <a:satOff val="-1390"/>
              <a:lumOff val="59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Use a Standard WBS </a:t>
          </a:r>
          <a:endParaRPr lang="en-US" sz="1700" kern="1200" dirty="0"/>
        </a:p>
      </dsp:txBody>
      <dsp:txXfrm rot="-5400000">
        <a:off x="371436" y="961845"/>
        <a:ext cx="7179739" cy="311230"/>
      </dsp:txXfrm>
    </dsp:sp>
    <dsp:sp modelId="{24C9DBDB-A66B-4A3C-B4DA-D167E8395CDB}">
      <dsp:nvSpPr>
        <dsp:cNvPr id="0" name=""/>
        <dsp:cNvSpPr/>
      </dsp:nvSpPr>
      <dsp:spPr>
        <a:xfrm rot="5400000">
          <a:off x="-79593" y="1495711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4</a:t>
          </a:r>
          <a:endParaRPr lang="en-US" sz="1800" b="1" kern="1200" dirty="0"/>
        </a:p>
      </dsp:txBody>
      <dsp:txXfrm rot="-5400000">
        <a:off x="1" y="1601836"/>
        <a:ext cx="371435" cy="159187"/>
      </dsp:txXfrm>
    </dsp:sp>
    <dsp:sp modelId="{5ED20FFA-91B9-4D3F-AF0A-2F8E24E3B374}">
      <dsp:nvSpPr>
        <dsp:cNvPr id="0" name=""/>
        <dsp:cNvSpPr/>
      </dsp:nvSpPr>
      <dsp:spPr>
        <a:xfrm rot="5400000">
          <a:off x="3797271" y="-2009718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Use the technique appropriate for the cost estimate class</a:t>
          </a:r>
          <a:endParaRPr lang="en-US" sz="1700" kern="1200" dirty="0"/>
        </a:p>
      </dsp:txBody>
      <dsp:txXfrm rot="-5400000">
        <a:off x="371436" y="1432954"/>
        <a:ext cx="7179739" cy="311230"/>
      </dsp:txXfrm>
    </dsp:sp>
    <dsp:sp modelId="{82B972D6-E5A4-4900-A7FB-3F8C10F1D90F}">
      <dsp:nvSpPr>
        <dsp:cNvPr id="0" name=""/>
        <dsp:cNvSpPr/>
      </dsp:nvSpPr>
      <dsp:spPr>
        <a:xfrm rot="5400000">
          <a:off x="-79593" y="1966820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5237"/>
                <a:satOff val="-2780"/>
                <a:lumOff val="118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55237"/>
                <a:satOff val="-2780"/>
                <a:lumOff val="118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55237"/>
                <a:satOff val="-2780"/>
                <a:lumOff val="118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5</a:t>
          </a:r>
          <a:endParaRPr lang="en-US" sz="1800" b="1" kern="1200" dirty="0"/>
        </a:p>
      </dsp:txBody>
      <dsp:txXfrm rot="-5400000">
        <a:off x="1" y="2072945"/>
        <a:ext cx="371435" cy="159187"/>
      </dsp:txXfrm>
    </dsp:sp>
    <dsp:sp modelId="{AB34FD02-4483-4AB6-BB53-9B785DB5D73F}">
      <dsp:nvSpPr>
        <dsp:cNvPr id="0" name=""/>
        <dsp:cNvSpPr/>
      </dsp:nvSpPr>
      <dsp:spPr>
        <a:xfrm rot="5400000">
          <a:off x="3797271" y="-1538608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55237"/>
              <a:satOff val="-2780"/>
              <a:lumOff val="118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Document all Assumptions </a:t>
          </a:r>
          <a:endParaRPr lang="en-US" sz="1700" kern="1200" dirty="0"/>
        </a:p>
      </dsp:txBody>
      <dsp:txXfrm rot="-5400000">
        <a:off x="371436" y="1904064"/>
        <a:ext cx="7179739" cy="311230"/>
      </dsp:txXfrm>
    </dsp:sp>
    <dsp:sp modelId="{11F305F1-9467-4887-8809-DC2D9F03A49A}">
      <dsp:nvSpPr>
        <dsp:cNvPr id="0" name=""/>
        <dsp:cNvSpPr/>
      </dsp:nvSpPr>
      <dsp:spPr>
        <a:xfrm rot="5400000">
          <a:off x="-79593" y="2438322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94046"/>
                <a:satOff val="-3476"/>
                <a:lumOff val="147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94046"/>
                <a:satOff val="-3476"/>
                <a:lumOff val="147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94046"/>
                <a:satOff val="-3476"/>
                <a:lumOff val="147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6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1" y="2544447"/>
        <a:ext cx="371435" cy="159187"/>
      </dsp:txXfrm>
    </dsp:sp>
    <dsp:sp modelId="{5ADBF270-5535-428B-AF0E-F5171433B7F8}">
      <dsp:nvSpPr>
        <dsp:cNvPr id="0" name=""/>
        <dsp:cNvSpPr/>
      </dsp:nvSpPr>
      <dsp:spPr>
        <a:xfrm rot="5400000">
          <a:off x="3797271" y="-1067499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94046"/>
              <a:satOff val="-3476"/>
              <a:lumOff val="14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Use quotes where practical – use a market survey if possible</a:t>
          </a:r>
          <a:endParaRPr lang="en-US" sz="1700" kern="1200" dirty="0"/>
        </a:p>
      </dsp:txBody>
      <dsp:txXfrm rot="-5400000">
        <a:off x="371436" y="2375173"/>
        <a:ext cx="7179739" cy="311230"/>
      </dsp:txXfrm>
    </dsp:sp>
    <dsp:sp modelId="{511F25E9-16DF-4E8C-AD1C-761B65C6393F}">
      <dsp:nvSpPr>
        <dsp:cNvPr id="0" name=""/>
        <dsp:cNvSpPr/>
      </dsp:nvSpPr>
      <dsp:spPr>
        <a:xfrm rot="5400000">
          <a:off x="-79593" y="2909039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7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1" y="3015164"/>
        <a:ext cx="371435" cy="159187"/>
      </dsp:txXfrm>
    </dsp:sp>
    <dsp:sp modelId="{B1D4BAB4-F1FD-4F41-BE3D-476F2B06B9D6}">
      <dsp:nvSpPr>
        <dsp:cNvPr id="0" name=""/>
        <dsp:cNvSpPr/>
      </dsp:nvSpPr>
      <dsp:spPr>
        <a:xfrm rot="5400000">
          <a:off x="3797271" y="-596389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Develop a project schedule</a:t>
          </a:r>
          <a:endParaRPr lang="en-US" sz="1700" kern="1200" dirty="0"/>
        </a:p>
      </dsp:txBody>
      <dsp:txXfrm rot="-5400000">
        <a:off x="371436" y="2846283"/>
        <a:ext cx="7179739" cy="311230"/>
      </dsp:txXfrm>
    </dsp:sp>
    <dsp:sp modelId="{DB53B766-779B-42EE-AEF6-FA1024174D49}">
      <dsp:nvSpPr>
        <dsp:cNvPr id="0" name=""/>
        <dsp:cNvSpPr/>
      </dsp:nvSpPr>
      <dsp:spPr>
        <a:xfrm rot="5400000">
          <a:off x="-79593" y="3380148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71664"/>
                <a:satOff val="-4866"/>
                <a:lumOff val="206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664"/>
                <a:satOff val="-4866"/>
                <a:lumOff val="206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664"/>
                <a:satOff val="-4866"/>
                <a:lumOff val="206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8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1" y="3486273"/>
        <a:ext cx="371435" cy="159187"/>
      </dsp:txXfrm>
    </dsp:sp>
    <dsp:sp modelId="{1178236D-115A-42CE-8B68-867FB1B45492}">
      <dsp:nvSpPr>
        <dsp:cNvPr id="0" name=""/>
        <dsp:cNvSpPr/>
      </dsp:nvSpPr>
      <dsp:spPr>
        <a:xfrm rot="5400000">
          <a:off x="3797271" y="-125280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664"/>
              <a:satOff val="-4866"/>
              <a:lumOff val="206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Develop a Risk Assessment  </a:t>
          </a:r>
          <a:endParaRPr lang="en-US" sz="1700" kern="1200" dirty="0"/>
        </a:p>
      </dsp:txBody>
      <dsp:txXfrm rot="-5400000">
        <a:off x="371436" y="3317392"/>
        <a:ext cx="7179739" cy="311230"/>
      </dsp:txXfrm>
    </dsp:sp>
    <dsp:sp modelId="{865F4325-DD81-4C36-A1F5-E20AB4397823}">
      <dsp:nvSpPr>
        <dsp:cNvPr id="0" name=""/>
        <dsp:cNvSpPr/>
      </dsp:nvSpPr>
      <dsp:spPr>
        <a:xfrm rot="5400000">
          <a:off x="-79593" y="3851258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10474"/>
                <a:satOff val="-5561"/>
                <a:lumOff val="236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10474"/>
                <a:satOff val="-5561"/>
                <a:lumOff val="236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10474"/>
                <a:satOff val="-5561"/>
                <a:lumOff val="236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9</a:t>
          </a:r>
          <a:endParaRPr lang="en-US" sz="1800" b="1" kern="1200" dirty="0">
            <a:latin typeface="Calibri" panose="020F0502020204030204"/>
            <a:ea typeface="+mn-ea"/>
            <a:cs typeface="+mn-cs"/>
          </a:endParaRPr>
        </a:p>
      </dsp:txBody>
      <dsp:txXfrm rot="-5400000">
        <a:off x="1" y="3957383"/>
        <a:ext cx="371435" cy="159187"/>
      </dsp:txXfrm>
    </dsp:sp>
    <dsp:sp modelId="{6FEBF2E7-B951-4BAB-9729-D1768D2F4B7F}">
      <dsp:nvSpPr>
        <dsp:cNvPr id="0" name=""/>
        <dsp:cNvSpPr/>
      </dsp:nvSpPr>
      <dsp:spPr>
        <a:xfrm rot="5400000">
          <a:off x="3797271" y="345828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10474"/>
              <a:satOff val="-5561"/>
              <a:lumOff val="236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Perform a Peer/Quality Control/Quality Assurance Review that is documented  </a:t>
          </a:r>
          <a:endParaRPr lang="en-US" sz="1700" kern="1200" dirty="0"/>
        </a:p>
      </dsp:txBody>
      <dsp:txXfrm rot="-5400000">
        <a:off x="371436" y="3788501"/>
        <a:ext cx="7179739" cy="311230"/>
      </dsp:txXfrm>
    </dsp:sp>
    <dsp:sp modelId="{FA436A5E-9E9E-4BCC-880E-13E68454C9D8}">
      <dsp:nvSpPr>
        <dsp:cNvPr id="0" name=""/>
        <dsp:cNvSpPr/>
      </dsp:nvSpPr>
      <dsp:spPr>
        <a:xfrm rot="5400000">
          <a:off x="-79593" y="4322367"/>
          <a:ext cx="530622" cy="37143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10</a:t>
          </a:r>
          <a:endParaRPr lang="en-US" sz="1800" b="1" kern="1200" dirty="0"/>
        </a:p>
      </dsp:txBody>
      <dsp:txXfrm rot="-5400000">
        <a:off x="1" y="4428492"/>
        <a:ext cx="371435" cy="159187"/>
      </dsp:txXfrm>
    </dsp:sp>
    <dsp:sp modelId="{D788A32F-1BB8-4CD6-9DB2-CB737631C840}">
      <dsp:nvSpPr>
        <dsp:cNvPr id="0" name=""/>
        <dsp:cNvSpPr/>
      </dsp:nvSpPr>
      <dsp:spPr>
        <a:xfrm rot="5400000">
          <a:off x="3797271" y="816938"/>
          <a:ext cx="344904" cy="7196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Document benchmarks and lessons learned  </a:t>
          </a:r>
          <a:endParaRPr lang="en-US" sz="1700" kern="1200" dirty="0"/>
        </a:p>
      </dsp:txBody>
      <dsp:txXfrm rot="-5400000">
        <a:off x="371436" y="4259611"/>
        <a:ext cx="7179739" cy="311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19208D-B9F0-6048-AC10-F7C170492077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0C12FF-B86E-744A-931E-C445EA247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6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F4B8DE-DAB2-1847-B52A-4B2C312BA0C5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45291B-FF80-EA44-8B3C-4BCC1E93A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7E923-A535-C04C-B570-13E3017CCD98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A59574-8E18-6241-800F-DA17F7BC0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4A59EB-03E1-1842-AD13-17817F69747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068" y="1051965"/>
            <a:ext cx="3667125" cy="44042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1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E8F67D56-77B8-3A4D-BAD5-93EF9B7C2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32624" y="1051965"/>
            <a:ext cx="3667125" cy="44042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24085-1E47-B241-BE24-1464BFC33480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1A56A-D347-764D-8F08-DD8869959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80909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2B63CF-C7C2-DD44-B07E-CCB978588C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589" y="1060057"/>
            <a:ext cx="2320767" cy="43961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1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1A25EAA-3A87-E647-BA36-632FA0C8A6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06471" y="1060057"/>
            <a:ext cx="2320767" cy="43961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2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EA658731-E7BF-874C-970B-CA42DDD482D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0354" y="1060057"/>
            <a:ext cx="2320767" cy="43961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Box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F37C4-3051-3949-9082-DFF2FD0F7242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845C3C-AED0-0649-96C8-2B2A93966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9633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08D51-5BA4-1948-8C64-2DB591FEB4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241" y="1011504"/>
            <a:ext cx="7894320" cy="4676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D9FFB-8D1B-4F4F-8AFC-589FFD3FAA32}"/>
              </a:ext>
            </a:extLst>
          </p:cNvPr>
          <p:cNvSpPr txBox="1"/>
          <p:nvPr userDrawn="1"/>
        </p:nvSpPr>
        <p:spPr>
          <a:xfrm>
            <a:off x="8193987" y="196740"/>
            <a:ext cx="3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AF3910B-2A09-AB41-BAF4-4C09D54F3D50}" type="slidenum">
              <a:rPr lang="en-US" sz="1400" b="1" smtClean="0">
                <a:solidFill>
                  <a:srgbClr val="00335B"/>
                </a:solidFill>
              </a:rPr>
              <a:pPr algn="ctr"/>
              <a:t>‹#›</a:t>
            </a:fld>
            <a:endParaRPr lang="en-US" sz="1400" b="1" dirty="0">
              <a:solidFill>
                <a:srgbClr val="00335B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D2219C-C9B4-0C4B-ABB0-143B6E91E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578" y="207504"/>
            <a:ext cx="7555826" cy="3589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F4368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02840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DE26A-0508-B044-9A72-EBB0F8D08DF2}"/>
              </a:ext>
            </a:extLst>
          </p:cNvPr>
          <p:cNvGrpSpPr/>
          <p:nvPr userDrawn="1"/>
        </p:nvGrpSpPr>
        <p:grpSpPr>
          <a:xfrm>
            <a:off x="0" y="0"/>
            <a:ext cx="9143999" cy="6850742"/>
            <a:chOff x="0" y="0"/>
            <a:chExt cx="9143999" cy="68507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3184E6-BE37-444F-AB7A-E20B1B956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2" t="109" r="476" b="-2"/>
            <a:stretch/>
          </p:blipFill>
          <p:spPr>
            <a:xfrm>
              <a:off x="0" y="0"/>
              <a:ext cx="9006114" cy="68507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9175A0-D94C-4B49-9AFF-36AB51DF62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8860970" y="0"/>
              <a:ext cx="283029" cy="685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31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CE0131-AB57-A345-B2CF-C914E5C05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3"/>
          <a:stretch/>
        </p:blipFill>
        <p:spPr>
          <a:xfrm>
            <a:off x="0" y="-87086"/>
            <a:ext cx="9144000" cy="6945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DF7FA2-D1FD-8A46-B5BB-2AED52FF6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314" y="1690913"/>
            <a:ext cx="7010399" cy="5007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4E3D8-3D38-CF40-91F0-A4F992323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367" y="1355051"/>
            <a:ext cx="2230121" cy="671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D3C613-8929-9147-9904-C60FE08D28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314" y="2267909"/>
            <a:ext cx="3127829" cy="6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2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  <p:sldLayoutId id="2147483674" r:id="rId4"/>
    <p:sldLayoutId id="2147483669" r:id="rId5"/>
    <p:sldLayoutId id="2147483676" r:id="rId6"/>
    <p:sldLayoutId id="214748367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5A1-C9A7-6540-9AF0-3A2DC3C9DB44}"/>
              </a:ext>
            </a:extLst>
          </p:cNvPr>
          <p:cNvSpPr txBox="1">
            <a:spLocks/>
          </p:cNvSpPr>
          <p:nvPr/>
        </p:nvSpPr>
        <p:spPr>
          <a:xfrm>
            <a:off x="592668" y="1824830"/>
            <a:ext cx="6624878" cy="18860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ex New Medium" charset="0"/>
                <a:ea typeface="Apex New Medium" charset="0"/>
                <a:cs typeface="Apex New Medium" charset="0"/>
              </a:rPr>
              <a:t>Cost Estimating Best Practices </a:t>
            </a:r>
          </a:p>
          <a:p>
            <a:r>
              <a:rPr lang="en-US" sz="3000" b="1" i="1" dirty="0">
                <a:solidFill>
                  <a:srgbClr val="81B3D9"/>
                </a:solidFill>
              </a:rPr>
              <a:t>SAME Tulsa Post Cost Engineering Workshop</a:t>
            </a:r>
          </a:p>
          <a:p>
            <a:r>
              <a:rPr lang="en-US" sz="3000" b="1" i="1" dirty="0">
                <a:solidFill>
                  <a:srgbClr val="81B3D9"/>
                </a:solidFill>
              </a:rPr>
              <a:t>Mark A Childs CCP, PMP</a:t>
            </a:r>
          </a:p>
          <a:p>
            <a:b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19 March 2019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Tulsa, OK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pex New Book" panose="02010600040501010103" pitchFamily="50" charset="0"/>
              <a:ea typeface="Apex New Book" panose="020106000405010101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0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7EB642-0DBE-415E-B1D6-ABD19E529887}"/>
              </a:ext>
            </a:extLst>
          </p:cNvPr>
          <p:cNvSpPr/>
          <p:nvPr/>
        </p:nvSpPr>
        <p:spPr>
          <a:xfrm>
            <a:off x="0" y="0"/>
            <a:ext cx="61788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AF13A-FCB6-CF44-90DB-C8310794FC13}"/>
              </a:ext>
            </a:extLst>
          </p:cNvPr>
          <p:cNvSpPr txBox="1"/>
          <p:nvPr/>
        </p:nvSpPr>
        <p:spPr>
          <a:xfrm>
            <a:off x="115408" y="780117"/>
            <a:ext cx="5140173" cy="688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Cost Estimates are Predictions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Estimating Techniques should be based on scope maturity, contracting strategy, risk management, and intended use of the estimate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Cost estimates include assumptions, a schedule, risk assessment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Have a process and follow it.  Estimating departments need written procedures and guidelines 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Allow time for the independent QC step &amp; document the results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Benchmark and analyze results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Know your limitations and hire an independent consultant when you need one</a:t>
            </a:r>
          </a:p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440BBB-4938-A74F-BA71-3BEE2EEE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" y="153668"/>
            <a:ext cx="7740921" cy="358938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Wrap Up – Take Aways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EED204-35EE-4C6F-929D-6F8DEB1AD782}"/>
              </a:ext>
            </a:extLst>
          </p:cNvPr>
          <p:cNvGrpSpPr/>
          <p:nvPr/>
        </p:nvGrpSpPr>
        <p:grpSpPr>
          <a:xfrm>
            <a:off x="5350779" y="0"/>
            <a:ext cx="3793221" cy="6864482"/>
            <a:chOff x="5352958" y="0"/>
            <a:chExt cx="3793221" cy="686448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FB075A-4C0C-49DC-9CC0-FA525134B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933"/>
            <a:stretch/>
          </p:blipFill>
          <p:spPr>
            <a:xfrm>
              <a:off x="5353571" y="0"/>
              <a:ext cx="3790430" cy="20813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FC9D36-0BCA-4155-AD2E-AB580C4A0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2958" y="2081349"/>
              <a:ext cx="3793221" cy="22903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9D2B8C-0C25-4E04-8AD9-1F9AF7855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2958" y="4371703"/>
              <a:ext cx="3791042" cy="249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02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6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40BBB-4938-A74F-BA71-3BEE2EEE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8" y="207504"/>
            <a:ext cx="7555826" cy="656034"/>
          </a:xfrm>
        </p:spPr>
        <p:txBody>
          <a:bodyPr/>
          <a:lstStyle/>
          <a:p>
            <a:r>
              <a:rPr lang="en-US" dirty="0"/>
              <a:t>Michael Baker – Fast Facts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AC07E-524C-444E-8385-32060B1D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" y="605304"/>
            <a:ext cx="9038773" cy="54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9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ost estimate icon">
            <a:extLst>
              <a:ext uri="{FF2B5EF4-FFF2-40B4-BE49-F238E27FC236}">
                <a16:creationId xmlns:a16="http://schemas.microsoft.com/office/drawing/2014/main" id="{C5A2A537-C47F-4FB6-8A14-2212AFE06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-1" r="17265" b="-157"/>
          <a:stretch/>
        </p:blipFill>
        <p:spPr bwMode="auto">
          <a:xfrm>
            <a:off x="-1" y="2"/>
            <a:ext cx="931291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2DC595-F4BB-4814-BED4-6C52FD3224CB}"/>
              </a:ext>
            </a:extLst>
          </p:cNvPr>
          <p:cNvSpPr/>
          <p:nvPr/>
        </p:nvSpPr>
        <p:spPr>
          <a:xfrm>
            <a:off x="0" y="1"/>
            <a:ext cx="9312911" cy="685799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04AB9-EE83-0A46-92C3-83EAA9EB9A97}"/>
              </a:ext>
            </a:extLst>
          </p:cNvPr>
          <p:cNvSpPr txBox="1"/>
          <p:nvPr/>
        </p:nvSpPr>
        <p:spPr>
          <a:xfrm>
            <a:off x="350430" y="821077"/>
            <a:ext cx="72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pexNew-Medium" panose="02010600040501010103" pitchFamily="50" charset="0"/>
                <a:ea typeface="ApexNew-Medium" panose="02010600040501010103" pitchFamily="50" charset="0"/>
                <a:cs typeface="+mj-cs"/>
              </a:rPr>
              <a:t>What is a Cost Estimate?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65A9A8-5B4C-9D45-BCC1-2358D86EB792}"/>
              </a:ext>
            </a:extLst>
          </p:cNvPr>
          <p:cNvSpPr txBox="1"/>
          <p:nvPr/>
        </p:nvSpPr>
        <p:spPr>
          <a:xfrm>
            <a:off x="825856" y="2684528"/>
            <a:ext cx="2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pex New Heavy" panose="02010600040501010103" pitchFamily="2" charset="77"/>
              <a:ea typeface="Apex New Heavy" panose="02010600040501010103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2CA43A-CB58-2240-AFD0-8A7B83D32F81}"/>
              </a:ext>
            </a:extLst>
          </p:cNvPr>
          <p:cNvSpPr txBox="1"/>
          <p:nvPr/>
        </p:nvSpPr>
        <p:spPr>
          <a:xfrm>
            <a:off x="350430" y="4321408"/>
            <a:ext cx="87666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pexNew-Medium" panose="02010600040501010103" pitchFamily="50" charset="0"/>
                <a:ea typeface="ApexNew-Medium" panose="02010600040501010103" pitchFamily="50" charset="0"/>
                <a:cs typeface="+mj-cs"/>
              </a:rPr>
              <a:t>What is the purpose of a cost estimate? </a:t>
            </a:r>
          </a:p>
          <a:p>
            <a:endParaRPr lang="en-US" sz="1400" i="1" dirty="0">
              <a:solidFill>
                <a:srgbClr val="021452"/>
              </a:solidFill>
              <a:latin typeface="ApexNew-Medium" panose="02010600040501010103" pitchFamily="50" charset="0"/>
              <a:ea typeface="ApexNew-Medium" panose="02010600040501010103" pitchFamily="50" charset="0"/>
              <a:cs typeface="+mj-cs"/>
            </a:endParaRPr>
          </a:p>
          <a:p>
            <a:r>
              <a:rPr lang="en-US" sz="2400" i="1" dirty="0"/>
              <a:t>Cost estimates are used to make decisions and manage risk.   The cost estimate along with the project scope and schedule is the foundation of cost management of the project.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7E4F6-5A05-4F13-9CBB-2EE757929CAA}"/>
              </a:ext>
            </a:extLst>
          </p:cNvPr>
          <p:cNvSpPr/>
          <p:nvPr/>
        </p:nvSpPr>
        <p:spPr>
          <a:xfrm>
            <a:off x="350430" y="1420711"/>
            <a:ext cx="8451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srgbClr val="000000"/>
                </a:solidFill>
              </a:rPr>
              <a:t>A cost estimate is the </a:t>
            </a:r>
            <a:r>
              <a:rPr lang="en-US" sz="2400" i="1" u="sng" dirty="0">
                <a:solidFill>
                  <a:srgbClr val="000000"/>
                </a:solidFill>
              </a:rPr>
              <a:t>prediction</a:t>
            </a:r>
            <a:r>
              <a:rPr lang="en-US" sz="2400" i="1" dirty="0">
                <a:solidFill>
                  <a:srgbClr val="000000"/>
                </a:solidFill>
              </a:rPr>
              <a:t> of the cost of a program, project or operations. </a:t>
            </a:r>
          </a:p>
          <a:p>
            <a:pPr lvl="0"/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498DD-FDD9-404D-8F96-D3B160E2AD5B}"/>
              </a:ext>
            </a:extLst>
          </p:cNvPr>
          <p:cNvSpPr/>
          <p:nvPr/>
        </p:nvSpPr>
        <p:spPr>
          <a:xfrm>
            <a:off x="350430" y="2411156"/>
            <a:ext cx="8766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srgbClr val="000000"/>
                </a:solidFill>
              </a:rPr>
              <a:t>GAO defines it as “the summation of individual cost elements, using established methods and valid data, to estimate the future costs of a program, based on what is known today”.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A7B255-56C0-4030-A428-D879E049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AACE 17R-97 Cost Estimate Classifications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FFC1D-4ED3-4F70-9174-856CA6726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99" y="672201"/>
            <a:ext cx="7329601" cy="53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40BBB-4938-A74F-BA71-3BEE2EEE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High Quality Cost Estimates*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8BB76-F9D6-4820-BE53-2B27168D2D2C}"/>
              </a:ext>
            </a:extLst>
          </p:cNvPr>
          <p:cNvSpPr txBox="1"/>
          <p:nvPr/>
        </p:nvSpPr>
        <p:spPr>
          <a:xfrm>
            <a:off x="7423068" y="5756633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050" dirty="0"/>
              <a:t>GAO Guidance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723913-165D-4FF8-93EC-95B50A924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738941"/>
              </p:ext>
            </p:extLst>
          </p:nvPr>
        </p:nvGraphicFramePr>
        <p:xfrm>
          <a:off x="692670" y="1692633"/>
          <a:ext cx="77586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9F7729-5947-432C-B462-711AECFC1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470"/>
              </p:ext>
            </p:extLst>
          </p:nvPr>
        </p:nvGraphicFramePr>
        <p:xfrm>
          <a:off x="692670" y="1046432"/>
          <a:ext cx="775866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39665">
                  <a:extLst>
                    <a:ext uri="{9D8B030D-6E8A-4147-A177-3AD203B41FA5}">
                      <a16:colId xmlns:a16="http://schemas.microsoft.com/office/drawing/2014/main" val="3748790410"/>
                    </a:ext>
                  </a:extLst>
                </a:gridCol>
                <a:gridCol w="1939665">
                  <a:extLst>
                    <a:ext uri="{9D8B030D-6E8A-4147-A177-3AD203B41FA5}">
                      <a16:colId xmlns:a16="http://schemas.microsoft.com/office/drawing/2014/main" val="4059589275"/>
                    </a:ext>
                  </a:extLst>
                </a:gridCol>
                <a:gridCol w="1939665">
                  <a:extLst>
                    <a:ext uri="{9D8B030D-6E8A-4147-A177-3AD203B41FA5}">
                      <a16:colId xmlns:a16="http://schemas.microsoft.com/office/drawing/2014/main" val="3344773393"/>
                    </a:ext>
                  </a:extLst>
                </a:gridCol>
                <a:gridCol w="1939665">
                  <a:extLst>
                    <a:ext uri="{9D8B030D-6E8A-4147-A177-3AD203B41FA5}">
                      <a16:colId xmlns:a16="http://schemas.microsoft.com/office/drawing/2014/main" val="2055904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Credible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Well-Documented 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Accurate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Comprehensive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70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40BBB-4938-A74F-BA71-3BEE2EEE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26" y="115610"/>
            <a:ext cx="7555826" cy="358938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Characteristics of a Credible Cost Estimate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AF13A-FCB6-CF44-90DB-C8310794FC13}"/>
              </a:ext>
            </a:extLst>
          </p:cNvPr>
          <p:cNvSpPr txBox="1"/>
          <p:nvPr/>
        </p:nvSpPr>
        <p:spPr>
          <a:xfrm>
            <a:off x="412536" y="812041"/>
            <a:ext cx="83189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Estimating Methodology based on the intended use of the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Contracting Strategy and Risk Management are considered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cost estimate is based upon a project schedule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 quantity take off to extent possible to avoid the use of allowances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Prepare the direct cost estimate using appropriate material, labor, equipment, and subcontract pricing (including taxes, shipping,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Prepare a detailed estimate of indirect cost (home office, OH,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Include escalation as a separate line 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Allow time for an Independent Review &amp; 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Compare the estimate against known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Prepare cost and schedule risk analysis – Include contingency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Provide a supporting narrative explaining the estimating approach used, major assumptions, and limitations of the cost estimate.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07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st estimating">
            <a:extLst>
              <a:ext uri="{FF2B5EF4-FFF2-40B4-BE49-F238E27FC236}">
                <a16:creationId xmlns:a16="http://schemas.microsoft.com/office/drawing/2014/main" id="{0B8B1B06-0C52-482A-8AB8-C76D5CDA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5" y="-72662"/>
            <a:ext cx="9212989" cy="714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4609FE3-B75E-4304-A3F7-4B0EB6B7F17E}"/>
              </a:ext>
            </a:extLst>
          </p:cNvPr>
          <p:cNvGrpSpPr/>
          <p:nvPr/>
        </p:nvGrpSpPr>
        <p:grpSpPr>
          <a:xfrm>
            <a:off x="469977" y="97654"/>
            <a:ext cx="8149243" cy="6465749"/>
            <a:chOff x="792125" y="159489"/>
            <a:chExt cx="7594484" cy="587980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71AE00-2E18-4E77-B0AB-38F7A5B4DAD0}"/>
                </a:ext>
              </a:extLst>
            </p:cNvPr>
            <p:cNvSpPr/>
            <p:nvPr/>
          </p:nvSpPr>
          <p:spPr>
            <a:xfrm>
              <a:off x="792125" y="159489"/>
              <a:ext cx="7559749" cy="5879804"/>
            </a:xfrm>
            <a:prstGeom prst="rect">
              <a:avLst/>
            </a:prstGeom>
            <a:solidFill>
              <a:srgbClr val="1F608B">
                <a:alpha val="94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BDA52E-AD30-4218-98B5-FC9CCEE8072D}"/>
                </a:ext>
              </a:extLst>
            </p:cNvPr>
            <p:cNvSpPr/>
            <p:nvPr/>
          </p:nvSpPr>
          <p:spPr>
            <a:xfrm>
              <a:off x="1108623" y="424434"/>
              <a:ext cx="7277986" cy="5282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rgbClr val="FFFFFF"/>
                </a:solidFill>
              </a:endParaRPr>
            </a:p>
            <a:p>
              <a:pPr marL="342900" lvl="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Insufficient time allowance (waiting until the last minute)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Erroneous or optimistic assumptions about the project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Inexperienced cost estimator(s) 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Failure to consider key factors that can impact cost and schedule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Failure to understand the scope and specifications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Failure to recognize local practices and cost impacts (market conditions) 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Inaccurate cost basis for labor, material, and equipment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Lack of review cycle by knowledgeable, independent cost estimators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Poor quality control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Misapplication of markups</a:t>
              </a:r>
            </a:p>
            <a:p>
              <a:pPr marL="342900" indent="-342900" defTabSz="914400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FFFF"/>
                  </a:solidFill>
                </a:rPr>
                <a:t>Quantity and/or pricing errors 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E41F542-0CD6-4894-8CDA-3527D4172240}"/>
              </a:ext>
            </a:extLst>
          </p:cNvPr>
          <p:cNvSpPr/>
          <p:nvPr/>
        </p:nvSpPr>
        <p:spPr>
          <a:xfrm>
            <a:off x="562052" y="198050"/>
            <a:ext cx="2695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Apex New Medium" panose="02010600040501010103" pitchFamily="2" charset="77"/>
                <a:ea typeface="Apex New Medium" panose="02010600040501010103" pitchFamily="2" charset="77"/>
                <a:cs typeface="+mj-cs"/>
              </a:rPr>
              <a:t>Common Problems </a:t>
            </a:r>
          </a:p>
        </p:txBody>
      </p:sp>
    </p:spTree>
    <p:extLst>
      <p:ext uri="{BB962C8B-B14F-4D97-AF65-F5344CB8AC3E}">
        <p14:creationId xmlns:p14="http://schemas.microsoft.com/office/powerpoint/2010/main" val="268921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3AF13A-FCB6-CF44-90DB-C8310794FC13}"/>
              </a:ext>
            </a:extLst>
          </p:cNvPr>
          <p:cNvSpPr txBox="1"/>
          <p:nvPr/>
        </p:nvSpPr>
        <p:spPr>
          <a:xfrm>
            <a:off x="624939" y="664931"/>
            <a:ext cx="8297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Establish Cost Estimating Processes &amp; Procedures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AACE International, USACE, or similar Standards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Develop and use a Cost Estimating Manual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Develop and use a Quality Control  Manual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Invest in Cost Estimator training and resources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Invest in modern “Tools” (software, pricing services, etc.)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an Independent Consultant for non-routine (large, complex scope, etc.) projects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Benchmark and Analyze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440BBB-4938-A74F-BA71-3BEE2EEE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7" y="207504"/>
            <a:ext cx="7740921" cy="358938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Best Practices for Cost Estimating Organizations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8" descr="Image result for us embassy paramaribo">
            <a:extLst>
              <a:ext uri="{FF2B5EF4-FFF2-40B4-BE49-F238E27FC236}">
                <a16:creationId xmlns:a16="http://schemas.microsoft.com/office/drawing/2014/main" id="{B392AC46-DC5C-4A62-86AB-65B7B1C90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" b="33476"/>
          <a:stretch/>
        </p:blipFill>
        <p:spPr bwMode="auto">
          <a:xfrm>
            <a:off x="0" y="4458789"/>
            <a:ext cx="9144000" cy="246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1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40BBB-4938-A74F-BA71-3BEE2EEE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77" y="207504"/>
            <a:ext cx="7740921" cy="358938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Best Practices – Cost Estimating Techniques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09CC6E-F089-45E9-9273-EC7E09AC0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30147"/>
              </p:ext>
            </p:extLst>
          </p:nvPr>
        </p:nvGraphicFramePr>
        <p:xfrm>
          <a:off x="821386" y="920742"/>
          <a:ext cx="7568012" cy="477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4647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83796382D2742A7C515645F761E8B" ma:contentTypeVersion="2" ma:contentTypeDescription="Create a new document." ma:contentTypeScope="" ma:versionID="faf4568ef62ca295de450acc50fa1613">
  <xsd:schema xmlns:xsd="http://www.w3.org/2001/XMLSchema" xmlns:xs="http://www.w3.org/2001/XMLSchema" xmlns:p="http://schemas.microsoft.com/office/2006/metadata/properties" xmlns:ns1="http://schemas.microsoft.com/sharepoint/v3" xmlns:ns2="6ee6db39-032b-4277-8b12-12581ed3c7cd" targetNamespace="http://schemas.microsoft.com/office/2006/metadata/properties" ma:root="true" ma:fieldsID="44e2401d076a0a43e4620552513875a4" ns1:_="" ns2:_="">
    <xsd:import namespace="http://schemas.microsoft.com/sharepoint/v3"/>
    <xsd:import namespace="6ee6db39-032b-4277-8b12-12581ed3c7c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I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6db39-032b-4277-8b12-12581ed3c7cd" elementFormDefault="qualified">
    <xsd:import namespace="http://schemas.microsoft.com/office/2006/documentManagement/types"/>
    <xsd:import namespace="http://schemas.microsoft.com/office/infopath/2007/PartnerControls"/>
    <xsd:element name="FIND" ma:index="10" nillable="true" ma:displayName="FIND" ma:list="{813a9640-b30a-49b3-915a-a0b8d0172639}" ma:internalName="FIND" ma:showField="LinkTitleNoMenu" ma:web="9d80aa92-4669-4b6b-b337-491a48f5cbd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FIND xmlns="6ee6db39-032b-4277-8b12-12581ed3c7cd" xsi:nil="true"/>
  </documentManagement>
</p:properties>
</file>

<file path=customXml/itemProps1.xml><?xml version="1.0" encoding="utf-8"?>
<ds:datastoreItem xmlns:ds="http://schemas.openxmlformats.org/officeDocument/2006/customXml" ds:itemID="{F6C79D4B-322B-4707-8FAD-5278DD912C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5F293-89E9-4605-96A2-3427706F6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6db39-032b-4277-8b12-12581ed3c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1FA78E-943B-40F5-8784-399657359E5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ee6db39-032b-4277-8b12-12581ed3c7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4287</TotalTime>
  <Words>631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Apex New Book</vt:lpstr>
      <vt:lpstr>Apex New Heavy</vt:lpstr>
      <vt:lpstr>Apex New Medium</vt:lpstr>
      <vt:lpstr>ApexNew-Medium</vt:lpstr>
      <vt:lpstr>Arial</vt:lpstr>
      <vt:lpstr>Calibri</vt:lpstr>
      <vt:lpstr>Calibri Light</vt:lpstr>
      <vt:lpstr>Custom Design</vt:lpstr>
      <vt:lpstr>PowerPoint Presentation</vt:lpstr>
      <vt:lpstr>Michael Baker – Fast Facts</vt:lpstr>
      <vt:lpstr>PowerPoint Presentation</vt:lpstr>
      <vt:lpstr>AACE 17R-97 Cost Estimate Classifications</vt:lpstr>
      <vt:lpstr>High Quality Cost Estimates*</vt:lpstr>
      <vt:lpstr>Characteristics of a Credible Cost Estimate</vt:lpstr>
      <vt:lpstr>PowerPoint Presentation</vt:lpstr>
      <vt:lpstr>Best Practices for Cost Estimating Organizations</vt:lpstr>
      <vt:lpstr>Best Practices – Cost Estimating Techniques </vt:lpstr>
      <vt:lpstr>Wrap Up – Take Aways</vt:lpstr>
      <vt:lpstr>PowerPoint Presentation</vt:lpstr>
    </vt:vector>
  </TitlesOfParts>
  <Company>RBF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 PPT presentation_Feb2016</dc:title>
  <dc:creator>MacBook Pro 8</dc:creator>
  <cp:lastModifiedBy>Childs, Mark</cp:lastModifiedBy>
  <cp:revision>280</cp:revision>
  <cp:lastPrinted>2019-02-05T22:38:31Z</cp:lastPrinted>
  <dcterms:created xsi:type="dcterms:W3CDTF">2014-01-22T06:19:12Z</dcterms:created>
  <dcterms:modified xsi:type="dcterms:W3CDTF">2019-03-15T17:08:45Z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0x010100CC083796382D2742A7C515645F761E8B</vt:lpwstr>
  </property>
</Properties>
</file>